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9" r:id="rId3"/>
    <p:sldId id="440" r:id="rId4"/>
    <p:sldId id="436" r:id="rId5"/>
    <p:sldId id="265" r:id="rId6"/>
    <p:sldId id="438" r:id="rId7"/>
    <p:sldId id="267" r:id="rId8"/>
    <p:sldId id="439" r:id="rId9"/>
    <p:sldId id="260" r:id="rId10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0000"/>
    <a:srgbClr val="FFFFFF"/>
    <a:srgbClr val="FFFF66"/>
    <a:srgbClr val="8CAF47"/>
    <a:srgbClr val="FFFFFB"/>
    <a:srgbClr val="FAF8DE"/>
    <a:srgbClr val="FCFBE8"/>
    <a:srgbClr val="506468"/>
    <a:srgbClr val="305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6" d="100"/>
          <a:sy n="86" d="100"/>
        </p:scale>
        <p:origin x="-1266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4EAF5-4FE2-4497-B69E-B06033ED8225}" type="datetimeFigureOut">
              <a:rPr lang="zh-TW" altLang="en-US" smtClean="0"/>
              <a:t>2019/6/4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1ABCD-0DD7-4C05-BA5D-7F2E922130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505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48B2B-6508-4115-AE17-F79D6033983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389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1ABCD-0DD7-4C05-BA5D-7F2E9221303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7768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D796-3A89-4931-9830-A9E3E380E0B7}" type="datetimeFigureOut">
              <a:rPr lang="zh-TW" altLang="en-US" smtClean="0"/>
              <a:t>2019/6/4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2AA9-3F72-43DF-90F6-DC4653D14B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25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0" y="6408712"/>
            <a:ext cx="9144000" cy="449288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 userDrawn="1"/>
        </p:nvSpPr>
        <p:spPr>
          <a:xfrm>
            <a:off x="8475613" y="6241411"/>
            <a:ext cx="612000" cy="612000"/>
          </a:xfrm>
          <a:prstGeom prst="ellipse">
            <a:avLst/>
          </a:prstGeom>
          <a:solidFill>
            <a:srgbClr val="59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Picture 2" descr="ãæè²é¨ logoãçåçæå°çµæ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802" y="6295600"/>
            <a:ext cx="503621" cy="50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445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D796-3A89-4931-9830-A9E3E380E0B7}" type="datetimeFigureOut">
              <a:rPr lang="zh-TW" altLang="en-US" smtClean="0"/>
              <a:t>2019/6/4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2AA9-3F72-43DF-90F6-DC4653D14B3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408712"/>
            <a:ext cx="9144000" cy="449288"/>
          </a:xfrm>
          <a:prstGeom prst="rect">
            <a:avLst/>
          </a:prstGeom>
          <a:solidFill>
            <a:srgbClr val="59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/>
          <p:cNvGrpSpPr/>
          <p:nvPr userDrawn="1"/>
        </p:nvGrpSpPr>
        <p:grpSpPr>
          <a:xfrm>
            <a:off x="8475613" y="6241411"/>
            <a:ext cx="612000" cy="612000"/>
            <a:chOff x="8475613" y="6241411"/>
            <a:chExt cx="612000" cy="612000"/>
          </a:xfrm>
        </p:grpSpPr>
        <p:sp>
          <p:nvSpPr>
            <p:cNvPr id="8" name="橢圓 7"/>
            <p:cNvSpPr/>
            <p:nvPr userDrawn="1"/>
          </p:nvSpPr>
          <p:spPr>
            <a:xfrm>
              <a:off x="8475613" y="6241411"/>
              <a:ext cx="612000" cy="612000"/>
            </a:xfrm>
            <a:prstGeom prst="ellipse">
              <a:avLst/>
            </a:prstGeom>
            <a:solidFill>
              <a:srgbClr val="596F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26" name="Picture 2" descr="ãæè²é¨ logoãçåçæå°çµæ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802" y="6295600"/>
              <a:ext cx="503621" cy="503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801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D796-3A89-4931-9830-A9E3E380E0B7}" type="datetimeFigureOut">
              <a:rPr lang="zh-TW" altLang="en-US" smtClean="0"/>
              <a:t>2019/6/4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2AA9-3F72-43DF-90F6-DC4653D14B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55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D796-3A89-4931-9830-A9E3E380E0B7}" type="datetimeFigureOut">
              <a:rPr lang="zh-TW" altLang="en-US" smtClean="0"/>
              <a:t>2019/6/4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2AA9-3F72-43DF-90F6-DC4653D14B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839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D796-3A89-4931-9830-A9E3E380E0B7}" type="datetimeFigureOut">
              <a:rPr lang="zh-TW" altLang="en-US" smtClean="0"/>
              <a:t>2019/6/4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2AA9-3F72-43DF-90F6-DC4653D14B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44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D796-3A89-4931-9830-A9E3E380E0B7}" type="datetimeFigureOut">
              <a:rPr lang="zh-TW" altLang="en-US" smtClean="0"/>
              <a:t>2019/6/4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2AA9-3F72-43DF-90F6-DC4653D14B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084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D796-3A89-4931-9830-A9E3E380E0B7}" type="datetimeFigureOut">
              <a:rPr lang="zh-TW" altLang="en-US" smtClean="0"/>
              <a:t>2019/6/4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2AA9-3F72-43DF-90F6-DC4653D14B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4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21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D796-3A89-4931-9830-A9E3E380E0B7}" type="datetimeFigureOut">
              <a:rPr lang="zh-TW" altLang="en-US" smtClean="0"/>
              <a:t>2019/6/4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2AA9-3F72-43DF-90F6-DC4653D14B3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408712"/>
            <a:ext cx="9144000" cy="449288"/>
          </a:xfrm>
          <a:prstGeom prst="rect">
            <a:avLst/>
          </a:prstGeom>
          <a:solidFill>
            <a:srgbClr val="59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196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D796-3A89-4931-9830-A9E3E380E0B7}" type="datetimeFigureOut">
              <a:rPr lang="zh-TW" altLang="en-US" smtClean="0"/>
              <a:t>2019/6/4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2AA9-3F72-43DF-90F6-DC4653D14B3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304639" y="286916"/>
            <a:ext cx="8534722" cy="6309320"/>
          </a:xfrm>
          <a:prstGeom prst="rect">
            <a:avLst/>
          </a:prstGeom>
          <a:solidFill>
            <a:srgbClr val="596F73"/>
          </a:solidFill>
          <a:ln w="152400" cap="rnd">
            <a:solidFill>
              <a:srgbClr val="99A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882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2D796-3A89-4931-9830-A9E3E380E0B7}" type="datetimeFigureOut">
              <a:rPr lang="zh-TW" altLang="en-US" smtClean="0"/>
              <a:t>2019/6/4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B2AA9-3F72-43DF-90F6-DC4653D14B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692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microsoft.com/office/2007/relationships/hdphoto" Target="../media/hdphoto7.wdp"/><Relationship Id="rId9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microsoft.com/office/2007/relationships/hdphoto" Target="../media/hdphoto11.wdp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.png"/><Relationship Id="rId5" Type="http://schemas.openxmlformats.org/officeDocument/2006/relationships/image" Target="../media/image26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圓角矩形 19"/>
          <p:cNvSpPr/>
          <p:nvPr/>
        </p:nvSpPr>
        <p:spPr>
          <a:xfrm>
            <a:off x="1032942" y="1340768"/>
            <a:ext cx="7078116" cy="288032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032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101600" sx="106000" sy="106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-684584" y="4569019"/>
            <a:ext cx="10878889" cy="3036445"/>
            <a:chOff x="-684584" y="4569019"/>
            <a:chExt cx="10878889" cy="3036445"/>
          </a:xfrm>
        </p:grpSpPr>
        <p:sp>
          <p:nvSpPr>
            <p:cNvPr id="16" name="手繪多邊形 15"/>
            <p:cNvSpPr/>
            <p:nvPr/>
          </p:nvSpPr>
          <p:spPr>
            <a:xfrm>
              <a:off x="-494343" y="5200355"/>
              <a:ext cx="10664959" cy="2045463"/>
            </a:xfrm>
            <a:custGeom>
              <a:avLst/>
              <a:gdLst>
                <a:gd name="connsiteX0" fmla="*/ 410445 w 10878889"/>
                <a:gd name="connsiteY0" fmla="*/ 2251325 h 2904537"/>
                <a:gd name="connsiteX1" fmla="*/ 2239245 w 10878889"/>
                <a:gd name="connsiteY1" fmla="*/ 12950 h 2904537"/>
                <a:gd name="connsiteX2" fmla="*/ 5858745 w 10878889"/>
                <a:gd name="connsiteY2" fmla="*/ 1336925 h 2904537"/>
                <a:gd name="connsiteX3" fmla="*/ 9525870 w 10878889"/>
                <a:gd name="connsiteY3" fmla="*/ 1441700 h 2904537"/>
                <a:gd name="connsiteX4" fmla="*/ 10221195 w 10878889"/>
                <a:gd name="connsiteY4" fmla="*/ 2870450 h 2904537"/>
                <a:gd name="connsiteX5" fmla="*/ 410445 w 10878889"/>
                <a:gd name="connsiteY5" fmla="*/ 2251325 h 2904537"/>
                <a:gd name="connsiteX0" fmla="*/ 295411 w 10763855"/>
                <a:gd name="connsiteY0" fmla="*/ 1105478 h 1748236"/>
                <a:gd name="connsiteX1" fmla="*/ 2838586 w 10763855"/>
                <a:gd name="connsiteY1" fmla="*/ 48203 h 1748236"/>
                <a:gd name="connsiteX2" fmla="*/ 5743711 w 10763855"/>
                <a:gd name="connsiteY2" fmla="*/ 191078 h 1748236"/>
                <a:gd name="connsiteX3" fmla="*/ 9410836 w 10763855"/>
                <a:gd name="connsiteY3" fmla="*/ 295853 h 1748236"/>
                <a:gd name="connsiteX4" fmla="*/ 10106161 w 10763855"/>
                <a:gd name="connsiteY4" fmla="*/ 1724603 h 1748236"/>
                <a:gd name="connsiteX5" fmla="*/ 295411 w 10763855"/>
                <a:gd name="connsiteY5" fmla="*/ 1105478 h 1748236"/>
                <a:gd name="connsiteX0" fmla="*/ 295411 w 10664959"/>
                <a:gd name="connsiteY0" fmla="*/ 1376583 h 2045463"/>
                <a:gd name="connsiteX1" fmla="*/ 2838586 w 10664959"/>
                <a:gd name="connsiteY1" fmla="*/ 319308 h 2045463"/>
                <a:gd name="connsiteX2" fmla="*/ 5743711 w 10664959"/>
                <a:gd name="connsiteY2" fmla="*/ 462183 h 2045463"/>
                <a:gd name="connsiteX3" fmla="*/ 9058411 w 10664959"/>
                <a:gd name="connsiteY3" fmla="*/ 62133 h 2045463"/>
                <a:gd name="connsiteX4" fmla="*/ 10106161 w 10664959"/>
                <a:gd name="connsiteY4" fmla="*/ 1995708 h 2045463"/>
                <a:gd name="connsiteX5" fmla="*/ 295411 w 10664959"/>
                <a:gd name="connsiteY5" fmla="*/ 1376583 h 204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64959" h="2045463">
                  <a:moveTo>
                    <a:pt x="295411" y="1376583"/>
                  </a:moveTo>
                  <a:cubicBezTo>
                    <a:pt x="-915852" y="1097183"/>
                    <a:pt x="1930536" y="471708"/>
                    <a:pt x="2838586" y="319308"/>
                  </a:cubicBezTo>
                  <a:cubicBezTo>
                    <a:pt x="3746636" y="166908"/>
                    <a:pt x="4707074" y="505046"/>
                    <a:pt x="5743711" y="462183"/>
                  </a:cubicBezTo>
                  <a:cubicBezTo>
                    <a:pt x="6780349" y="419321"/>
                    <a:pt x="8331336" y="-193455"/>
                    <a:pt x="9058411" y="62133"/>
                  </a:cubicBezTo>
                  <a:cubicBezTo>
                    <a:pt x="9785486" y="317720"/>
                    <a:pt x="11566661" y="1776633"/>
                    <a:pt x="10106161" y="1995708"/>
                  </a:cubicBezTo>
                  <a:cubicBezTo>
                    <a:pt x="8645661" y="2214783"/>
                    <a:pt x="1506674" y="1655983"/>
                    <a:pt x="295411" y="1376583"/>
                  </a:cubicBezTo>
                  <a:close/>
                </a:path>
              </a:pathLst>
            </a:custGeom>
            <a:blipFill>
              <a:blip r:embed="rId2">
                <a:duotone>
                  <a:prstClr val="black"/>
                  <a:schemeClr val="accent4">
                    <a:lumMod val="75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500"/>
                        </a14:imgEffect>
                        <a14:imgEffect>
                          <a14:saturation sat="345000"/>
                        </a14:imgEffect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手繪多邊形 9"/>
            <p:cNvSpPr/>
            <p:nvPr/>
          </p:nvSpPr>
          <p:spPr>
            <a:xfrm>
              <a:off x="-684584" y="4569019"/>
              <a:ext cx="10878889" cy="3036445"/>
            </a:xfrm>
            <a:custGeom>
              <a:avLst/>
              <a:gdLst>
                <a:gd name="connsiteX0" fmla="*/ 410445 w 10878889"/>
                <a:gd name="connsiteY0" fmla="*/ 2251325 h 2904537"/>
                <a:gd name="connsiteX1" fmla="*/ 2239245 w 10878889"/>
                <a:gd name="connsiteY1" fmla="*/ 12950 h 2904537"/>
                <a:gd name="connsiteX2" fmla="*/ 5858745 w 10878889"/>
                <a:gd name="connsiteY2" fmla="*/ 1336925 h 2904537"/>
                <a:gd name="connsiteX3" fmla="*/ 9525870 w 10878889"/>
                <a:gd name="connsiteY3" fmla="*/ 1441700 h 2904537"/>
                <a:gd name="connsiteX4" fmla="*/ 10221195 w 10878889"/>
                <a:gd name="connsiteY4" fmla="*/ 2870450 h 2904537"/>
                <a:gd name="connsiteX5" fmla="*/ 410445 w 10878889"/>
                <a:gd name="connsiteY5" fmla="*/ 2251325 h 2904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78889" h="2904537">
                  <a:moveTo>
                    <a:pt x="410445" y="2251325"/>
                  </a:moveTo>
                  <a:cubicBezTo>
                    <a:pt x="-919880" y="1775075"/>
                    <a:pt x="1331195" y="165350"/>
                    <a:pt x="2239245" y="12950"/>
                  </a:cubicBezTo>
                  <a:cubicBezTo>
                    <a:pt x="3147295" y="-139450"/>
                    <a:pt x="4644308" y="1098800"/>
                    <a:pt x="5858745" y="1336925"/>
                  </a:cubicBezTo>
                  <a:cubicBezTo>
                    <a:pt x="7073182" y="1575050"/>
                    <a:pt x="8798795" y="1186112"/>
                    <a:pt x="9525870" y="1441700"/>
                  </a:cubicBezTo>
                  <a:cubicBezTo>
                    <a:pt x="10252945" y="1697287"/>
                    <a:pt x="11738845" y="2735512"/>
                    <a:pt x="10221195" y="2870450"/>
                  </a:cubicBezTo>
                  <a:cubicBezTo>
                    <a:pt x="8703545" y="3005388"/>
                    <a:pt x="1740770" y="2727575"/>
                    <a:pt x="410445" y="2251325"/>
                  </a:cubicBezTo>
                  <a:close/>
                </a:path>
              </a:pathLst>
            </a:custGeom>
            <a:blipFill>
              <a:blip r:embed="rId2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500"/>
                        </a14:imgEffect>
                        <a14:imgEffect>
                          <a14:saturation sat="345000"/>
                        </a14:imgEffect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54" y="5910443"/>
            <a:ext cx="1110821" cy="934025"/>
          </a:xfrm>
          <a:prstGeom prst="rect">
            <a:avLst/>
          </a:prstGeom>
        </p:spPr>
      </p:pic>
      <p:pic>
        <p:nvPicPr>
          <p:cNvPr id="12" name="圖片 11" descr="畫面剪輯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54" y="5157192"/>
            <a:ext cx="712601" cy="511561"/>
          </a:xfrm>
          <a:prstGeom prst="rect">
            <a:avLst/>
          </a:prstGeom>
        </p:spPr>
      </p:pic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3015259" y="2852936"/>
            <a:ext cx="3877164" cy="1296144"/>
          </a:xfrm>
        </p:spPr>
        <p:txBody>
          <a:bodyPr anchor="ctr">
            <a:noAutofit/>
          </a:bodyPr>
          <a:lstStyle/>
          <a:p>
            <a:pPr algn="l"/>
            <a:r>
              <a:rPr lang="zh-TW" altLang="zh-TW" sz="6600" b="1" dirty="0">
                <a:ln w="19050">
                  <a:noFill/>
                </a:ln>
                <a:solidFill>
                  <a:srgbClr val="1943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體 TW Heavy" pitchFamily="18" charset="-120"/>
                <a:ea typeface="思源宋體 TW Heavy" pitchFamily="18" charset="-120"/>
              </a:rPr>
              <a:t>標租作業</a:t>
            </a:r>
            <a:endParaRPr lang="zh-TW" altLang="en-US" sz="6600" b="1" dirty="0">
              <a:ln w="19050">
                <a:noFill/>
              </a:ln>
              <a:solidFill>
                <a:srgbClr val="1943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宋體 TW Heavy" pitchFamily="18" charset="-120"/>
              <a:ea typeface="思源宋體 TW Heavy" pitchFamily="18" charset="-120"/>
            </a:endParaRPr>
          </a:p>
        </p:txBody>
      </p:sp>
      <p:pic>
        <p:nvPicPr>
          <p:cNvPr id="18" name="圖片 17" descr="畫面剪輯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55" y="5248829"/>
            <a:ext cx="757070" cy="543482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017454" y="2160144"/>
            <a:ext cx="51090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>
                <a:ln w="19050">
                  <a:noFill/>
                </a:ln>
                <a:solidFill>
                  <a:srgbClr val="1943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體 TW Heavy" pitchFamily="18" charset="-120"/>
                <a:ea typeface="思源宋體 TW Heavy" pitchFamily="18" charset="-120"/>
              </a:rPr>
              <a:t>太陽光電發電設備</a:t>
            </a:r>
            <a:endParaRPr lang="en-US" altLang="zh-TW" sz="4800" b="1" dirty="0">
              <a:ln w="19050">
                <a:noFill/>
              </a:ln>
              <a:solidFill>
                <a:srgbClr val="1943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宋體 TW Heavy" pitchFamily="18" charset="-120"/>
              <a:ea typeface="思源宋體 TW Heavy" pitchFamily="18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 rot="20858473">
            <a:off x="1087434" y="275766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chemeClr val="tx2">
                    <a:lumMod val="75000"/>
                  </a:schemeClr>
                </a:solidFill>
                <a:effectLst>
                  <a:outerShdw blurRad="50800" dist="76200" dir="3900000" sx="106000" sy="106000" algn="tl" rotWithShape="0">
                    <a:schemeClr val="bg1">
                      <a:lumMod val="75000"/>
                      <a:alpha val="31000"/>
                    </a:schemeClr>
                  </a:outerShdw>
                </a:effectLst>
                <a:latin typeface="思源宋體 TW Heavy" pitchFamily="18" charset="-120"/>
                <a:ea typeface="思源宋體 TW Heavy" pitchFamily="18" charset="-120"/>
              </a:rPr>
              <a:t>步驟完成</a:t>
            </a:r>
          </a:p>
        </p:txBody>
      </p:sp>
      <p:sp>
        <p:nvSpPr>
          <p:cNvPr id="22" name="太陽 21"/>
          <p:cNvSpPr/>
          <p:nvPr/>
        </p:nvSpPr>
        <p:spPr>
          <a:xfrm rot="1458489">
            <a:off x="7046192" y="132616"/>
            <a:ext cx="1928360" cy="1840707"/>
          </a:xfrm>
          <a:prstGeom prst="sun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TW" altLang="en-US" sz="1013">
              <a:solidFill>
                <a:prstClr val="white"/>
              </a:solidFill>
            </a:endParaRPr>
          </a:p>
        </p:txBody>
      </p:sp>
      <p:pic>
        <p:nvPicPr>
          <p:cNvPr id="2056" name="Picture 8" descr="ãhand iconãçåçæå°çµæ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3889" y1="20417" x2="42500" y2="24722"/>
                        <a14:foregroundMark x1="14167" y1="43056" x2="13889" y2="58333"/>
                        <a14:foregroundMark x1="80833" y1="39306" x2="75556" y2="3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601" y="3068960"/>
            <a:ext cx="888033" cy="88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/>
          <p:cNvSpPr/>
          <p:nvPr/>
        </p:nvSpPr>
        <p:spPr>
          <a:xfrm rot="20485862">
            <a:off x="340649" y="166810"/>
            <a:ext cx="8002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000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76200" dir="3900000" sx="106000" sy="106000" algn="tl" rotWithShape="0">
                    <a:schemeClr val="bg1">
                      <a:lumMod val="75000"/>
                      <a:alpha val="31000"/>
                    </a:schemeClr>
                  </a:outerShdw>
                </a:effectLst>
                <a:latin typeface="Cooper Black" panose="0208090404030B020404" pitchFamily="18" charset="0"/>
                <a:ea typeface="思源宋體 TW Heavy" pitchFamily="18" charset="-120"/>
              </a:rPr>
              <a:t>5</a:t>
            </a:r>
            <a:endParaRPr lang="zh-TW" altLang="en-US" sz="8000" dirty="0"/>
          </a:p>
        </p:txBody>
      </p:sp>
      <p:sp>
        <p:nvSpPr>
          <p:cNvPr id="24" name="矩形 23"/>
          <p:cNvSpPr/>
          <p:nvPr/>
        </p:nvSpPr>
        <p:spPr>
          <a:xfrm>
            <a:off x="3710225" y="1481547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ln w="19050">
                  <a:noFill/>
                </a:ln>
                <a:solidFill>
                  <a:srgbClr val="1943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體 TW Heavy" pitchFamily="18" charset="-120"/>
                <a:ea typeface="思源宋體 TW Heavy" pitchFamily="18" charset="-120"/>
              </a:rPr>
              <a:t>屋頂型</a:t>
            </a:r>
            <a:endParaRPr lang="en-US" altLang="zh-TW" sz="4000" b="1" dirty="0">
              <a:ln w="19050">
                <a:noFill/>
              </a:ln>
              <a:solidFill>
                <a:srgbClr val="1943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宋體 TW Heavy" pitchFamily="18" charset="-120"/>
              <a:ea typeface="思源宋體 TW Heavy" pitchFamily="18" charset="-120"/>
            </a:endParaRPr>
          </a:p>
        </p:txBody>
      </p:sp>
      <p:pic>
        <p:nvPicPr>
          <p:cNvPr id="25" name="Picture 2" descr="ãæè²é¨ logoãçåçæå°çµæ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67306"/>
            <a:ext cx="641856" cy="64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圖片 26" descr="畫面剪輯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275" y="5734270"/>
            <a:ext cx="839565" cy="70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1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71F18FF0-6506-4A22-8CB5-D0F8ACF0A56A}"/>
              </a:ext>
            </a:extLst>
          </p:cNvPr>
          <p:cNvSpPr/>
          <p:nvPr/>
        </p:nvSpPr>
        <p:spPr>
          <a:xfrm>
            <a:off x="179512" y="188640"/>
            <a:ext cx="8784976" cy="50405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812ECBF3-B563-461F-A270-13BC1EE54EE7}"/>
              </a:ext>
            </a:extLst>
          </p:cNvPr>
          <p:cNvSpPr/>
          <p:nvPr/>
        </p:nvSpPr>
        <p:spPr>
          <a:xfrm>
            <a:off x="0" y="6408712"/>
            <a:ext cx="9144000" cy="449288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AF8D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xmlns="" id="{C587B59B-6B64-4A3C-9743-3141D87C5830}"/>
              </a:ext>
            </a:extLst>
          </p:cNvPr>
          <p:cNvSpPr/>
          <p:nvPr/>
        </p:nvSpPr>
        <p:spPr>
          <a:xfrm>
            <a:off x="8475613" y="6241411"/>
            <a:ext cx="612000" cy="612000"/>
          </a:xfrm>
          <a:prstGeom prst="ellipse">
            <a:avLst/>
          </a:prstGeom>
          <a:solidFill>
            <a:srgbClr val="59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AF8D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6" name="Picture 2" descr="ãæè²é¨ logoãçåçæå°çµæ">
            <a:extLst>
              <a:ext uri="{FF2B5EF4-FFF2-40B4-BE49-F238E27FC236}">
                <a16:creationId xmlns:a16="http://schemas.microsoft.com/office/drawing/2014/main" xmlns="" id="{28A443E6-D555-4E2B-A166-6BC948CDD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802" y="6295600"/>
            <a:ext cx="503621" cy="50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BB6B69A9-3F2B-444A-A236-21A693238F92}"/>
              </a:ext>
            </a:extLst>
          </p:cNvPr>
          <p:cNvSpPr/>
          <p:nvPr/>
        </p:nvSpPr>
        <p:spPr>
          <a:xfrm>
            <a:off x="1081607" y="471842"/>
            <a:ext cx="77388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 smtClean="0">
                <a:solidFill>
                  <a:srgbClr val="19434F"/>
                </a:solidFill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  <a:cs typeface="+mn-cs"/>
              </a:rPr>
              <a:t>設置</a:t>
            </a:r>
            <a:r>
              <a:rPr kumimoji="0" lang="zh-TW" altLang="en-US" sz="4400" b="0" i="0" u="none" strike="noStrike" kern="1200" cap="none" spc="0" normalizeH="0" baseline="0" noProof="0" dirty="0">
                <a:solidFill>
                  <a:srgbClr val="19434F"/>
                </a:solidFill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  <a:cs typeface="+mn-cs"/>
              </a:rPr>
              <a:t>太陽光電</a:t>
            </a:r>
            <a:r>
              <a:rPr kumimoji="0" lang="zh-TW" altLang="en-US" sz="4400" b="0" i="0" u="none" strike="noStrike" kern="1200" cap="none" spc="0" normalizeH="0" baseline="0" noProof="0" dirty="0" smtClean="0">
                <a:solidFill>
                  <a:srgbClr val="19434F"/>
                </a:solidFill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  <a:cs typeface="+mn-cs"/>
              </a:rPr>
              <a:t>設備</a:t>
            </a:r>
            <a:r>
              <a:rPr kumimoji="0" lang="zh-TW" altLang="en-US" sz="4000" b="0" i="0" u="none" strike="noStrike" kern="1200" cap="none" spc="0" normalizeH="0" baseline="0" noProof="0" dirty="0" smtClean="0">
                <a:solidFill>
                  <a:srgbClr val="19434F"/>
                </a:solidFill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  <a:cs typeface="+mn-cs"/>
              </a:rPr>
              <a:t>　　　　 　</a:t>
            </a:r>
            <a:endParaRPr kumimoji="0" lang="zh-TW" altLang="en-US" sz="4000" b="0" i="0" u="none" strike="noStrike" kern="1200" cap="none" spc="0" normalizeH="0" baseline="0" noProof="0" dirty="0">
              <a:solidFill>
                <a:srgbClr val="19434F"/>
              </a:solidFill>
              <a:uLnTx/>
              <a:uFillTx/>
              <a:latin typeface="思源宋體 TW Heavy" panose="02020900000000000000" pitchFamily="18" charset="-120"/>
              <a:ea typeface="思源宋體 TW Heavy" panose="02020900000000000000" pitchFamily="18" charset="-120"/>
              <a:cs typeface="+mn-cs"/>
            </a:endParaRPr>
          </a:p>
        </p:txBody>
      </p:sp>
      <p:sp>
        <p:nvSpPr>
          <p:cNvPr id="26" name="圓角矩形 2">
            <a:extLst>
              <a:ext uri="{FF2B5EF4-FFF2-40B4-BE49-F238E27FC236}">
                <a16:creationId xmlns:a16="http://schemas.microsoft.com/office/drawing/2014/main" xmlns="" id="{5FEF8B5F-663A-4E85-B8B8-AD6FF3237DBD}"/>
              </a:ext>
            </a:extLst>
          </p:cNvPr>
          <p:cNvSpPr/>
          <p:nvPr/>
        </p:nvSpPr>
        <p:spPr>
          <a:xfrm rot="20925135">
            <a:off x="7342251" y="1474448"/>
            <a:ext cx="900000" cy="90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92CA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FA35F"/>
                </a:solidFill>
                <a:effectLst/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  <a:cs typeface="+mn-cs"/>
              </a:rPr>
              <a:t>好</a:t>
            </a: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xmlns="" id="{F2A60FBC-5DF6-4747-A197-D676C7C011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40" b="100000" l="0" r="98462">
                        <a14:foregroundMark x1="23231" y1="18003" x2="23231" y2="18003"/>
                        <a14:foregroundMark x1="46154" y1="10381" x2="46154" y2="10381"/>
                        <a14:foregroundMark x1="72615" y1="14849" x2="72615" y2="14849"/>
                        <a14:foregroundMark x1="85692" y1="28252" x2="85692" y2="28252"/>
                        <a14:foregroundMark x1="86923" y1="46386" x2="86923" y2="46386"/>
                        <a14:foregroundMark x1="70615" y1="60315" x2="70615" y2="60315"/>
                        <a14:foregroundMark x1="36462" y1="66229" x2="36462" y2="66229"/>
                        <a14:foregroundMark x1="13846" y1="50591" x2="13846" y2="50591"/>
                        <a14:foregroundMark x1="14462" y1="33903" x2="14462" y2="33903"/>
                        <a14:foregroundMark x1="53385" y1="82129" x2="53385" y2="82129"/>
                        <a14:foregroundMark x1="57077" y1="86334" x2="57077" y2="86334"/>
                        <a14:foregroundMark x1="56769" y1="93167" x2="56769" y2="9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9165">
            <a:off x="330468" y="399394"/>
            <a:ext cx="709368" cy="830506"/>
          </a:xfrm>
          <a:prstGeom prst="rect">
            <a:avLst/>
          </a:prstGeom>
        </p:spPr>
      </p:pic>
      <p:cxnSp>
        <p:nvCxnSpPr>
          <p:cNvPr id="14" name="直線接點 13"/>
          <p:cNvCxnSpPr/>
          <p:nvPr/>
        </p:nvCxnSpPr>
        <p:spPr>
          <a:xfrm>
            <a:off x="1201520" y="1222379"/>
            <a:ext cx="7348338" cy="0"/>
          </a:xfrm>
          <a:prstGeom prst="line">
            <a:avLst/>
          </a:prstGeom>
          <a:ln w="28575">
            <a:solidFill>
              <a:srgbClr val="B673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1522700" y="1272831"/>
            <a:ext cx="7258912" cy="0"/>
          </a:xfrm>
          <a:prstGeom prst="line">
            <a:avLst/>
          </a:prstGeom>
          <a:ln w="28575">
            <a:solidFill>
              <a:srgbClr val="B673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圓角矩形 2">
            <a:extLst>
              <a:ext uri="{FF2B5EF4-FFF2-40B4-BE49-F238E27FC236}">
                <a16:creationId xmlns:a16="http://schemas.microsoft.com/office/drawing/2014/main" xmlns="" id="{5FEF8B5F-663A-4E85-B8B8-AD6FF3237DBD}"/>
              </a:ext>
            </a:extLst>
          </p:cNvPr>
          <p:cNvSpPr/>
          <p:nvPr/>
        </p:nvSpPr>
        <p:spPr>
          <a:xfrm rot="855495">
            <a:off x="7784643" y="2312258"/>
            <a:ext cx="900000" cy="900000"/>
          </a:xfrm>
          <a:prstGeom prst="rect">
            <a:avLst/>
          </a:prstGeom>
          <a:solidFill>
            <a:srgbClr val="EAE278"/>
          </a:solidFill>
          <a:ln>
            <a:solidFill>
              <a:srgbClr val="B6AB1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898115"/>
                </a:solidFill>
                <a:effectLst/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  <a:cs typeface="+mn-cs"/>
              </a:rPr>
              <a:t>處</a:t>
            </a:r>
          </a:p>
        </p:txBody>
      </p:sp>
      <p:sp>
        <p:nvSpPr>
          <p:cNvPr id="29" name="圓角矩形 2">
            <a:extLst>
              <a:ext uri="{FF2B5EF4-FFF2-40B4-BE49-F238E27FC236}">
                <a16:creationId xmlns:a16="http://schemas.microsoft.com/office/drawing/2014/main" xmlns="" id="{5FEF8B5F-663A-4E85-B8B8-AD6FF3237DBD}"/>
              </a:ext>
            </a:extLst>
          </p:cNvPr>
          <p:cNvSpPr/>
          <p:nvPr/>
        </p:nvSpPr>
        <p:spPr>
          <a:xfrm rot="20905845">
            <a:off x="7253538" y="3179572"/>
            <a:ext cx="900000" cy="900000"/>
          </a:xfrm>
          <a:prstGeom prst="rect">
            <a:avLst/>
          </a:prstGeom>
          <a:solidFill>
            <a:srgbClr val="EEBDAE"/>
          </a:solidFill>
          <a:ln>
            <a:solidFill>
              <a:srgbClr val="E597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55A33"/>
                </a:solidFill>
                <a:effectLst/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  <a:cs typeface="+mn-cs"/>
              </a:rPr>
              <a:t>多</a:t>
            </a:r>
          </a:p>
        </p:txBody>
      </p:sp>
      <p:sp>
        <p:nvSpPr>
          <p:cNvPr id="27" name="圓角矩形 2">
            <a:extLst>
              <a:ext uri="{FF2B5EF4-FFF2-40B4-BE49-F238E27FC236}">
                <a16:creationId xmlns:a16="http://schemas.microsoft.com/office/drawing/2014/main" xmlns="" id="{5FEF8B5F-663A-4E85-B8B8-AD6FF3237DBD}"/>
              </a:ext>
            </a:extLst>
          </p:cNvPr>
          <p:cNvSpPr/>
          <p:nvPr/>
        </p:nvSpPr>
        <p:spPr>
          <a:xfrm rot="617563">
            <a:off x="7846561" y="4089173"/>
            <a:ext cx="900000" cy="900000"/>
          </a:xfrm>
          <a:prstGeom prst="rect">
            <a:avLst/>
          </a:prstGeom>
          <a:solidFill>
            <a:srgbClr val="B7DEE8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898B2"/>
                </a:solidFill>
                <a:effectLst/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  <a:cs typeface="+mn-cs"/>
              </a:rPr>
              <a:t>多</a:t>
            </a:r>
          </a:p>
        </p:txBody>
      </p:sp>
      <p:grpSp>
        <p:nvGrpSpPr>
          <p:cNvPr id="21" name="群組 20"/>
          <p:cNvGrpSpPr/>
          <p:nvPr/>
        </p:nvGrpSpPr>
        <p:grpSpPr>
          <a:xfrm>
            <a:off x="725381" y="1484784"/>
            <a:ext cx="4102353" cy="812530"/>
            <a:chOff x="395536" y="2218145"/>
            <a:chExt cx="3668969" cy="812530"/>
          </a:xfrm>
        </p:grpSpPr>
        <p:sp>
          <p:nvSpPr>
            <p:cNvPr id="28" name="圓角矩形 27">
              <a:extLst>
                <a:ext uri="{FF2B5EF4-FFF2-40B4-BE49-F238E27FC236}">
                  <a16:creationId xmlns:a16="http://schemas.microsoft.com/office/drawing/2014/main" xmlns="" id="{91DF530B-E5E9-4502-B4D6-2AFAD6411050}"/>
                </a:ext>
              </a:extLst>
            </p:cNvPr>
            <p:cNvSpPr/>
            <p:nvPr/>
          </p:nvSpPr>
          <p:spPr>
            <a:xfrm>
              <a:off x="395536" y="2264410"/>
              <a:ext cx="3409383" cy="720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微軟正黑體"/>
                <a:cs typeface="+mn-cs"/>
              </a:endParaRP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xmlns="" id="{94692ACF-1C3A-44B5-AC2D-6FF1430C07AE}"/>
                </a:ext>
              </a:extLst>
            </p:cNvPr>
            <p:cNvSpPr txBox="1"/>
            <p:nvPr/>
          </p:nvSpPr>
          <p:spPr>
            <a:xfrm>
              <a:off x="707060" y="2270467"/>
              <a:ext cx="720001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R="0" lvl="0" algn="ctr" fontAlgn="auto">
                <a:spcBef>
                  <a:spcPts val="0"/>
                </a:spcBef>
                <a:spcAft>
                  <a:spcPts val="0"/>
                </a:spcAft>
                <a:buClrTx/>
                <a:buSzPct val="120000"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思源宋體 TW Heavy" panose="02020900000000000000" pitchFamily="18" charset="-120"/>
                  <a:ea typeface="思源宋體 TW Heavy" panose="02020900000000000000" pitchFamily="18" charset="-120"/>
                </a:rPr>
                <a:t>❶</a:t>
              </a:r>
              <a:endPara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427060" y="2218145"/>
              <a:ext cx="2637445" cy="81253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R="0" lvl="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0000"/>
                <a:tabLst/>
                <a:defRPr/>
              </a:pPr>
              <a:r>
                <a:rPr lang="zh-TW" altLang="en-US" sz="3600" b="1" dirty="0" smtClean="0">
                  <a:solidFill>
                    <a:schemeClr val="bg1">
                      <a:lumMod val="9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思源宋體 TW Heavy" panose="02020900000000000000" pitchFamily="18" charset="-120"/>
                  <a:ea typeface="思源宋體 TW Heavy" panose="02020900000000000000" pitchFamily="18" charset="-120"/>
                </a:rPr>
                <a:t>活 化 空 間</a:t>
              </a:r>
              <a:endParaRPr lang="en-US" altLang="zh-TW" sz="3600" b="1" dirty="0">
                <a:solidFill>
                  <a:schemeClr val="bg1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思源宋體 TW Heavy" panose="02020900000000000000" pitchFamily="18" charset="-120"/>
                <a:ea typeface="思源宋體 TW Heavy" panose="02020900000000000000" pitchFamily="18" charset="-120"/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1706754" y="2410797"/>
            <a:ext cx="4057084" cy="812530"/>
            <a:chOff x="402432" y="3168766"/>
            <a:chExt cx="3668971" cy="812530"/>
          </a:xfrm>
        </p:grpSpPr>
        <p:sp>
          <p:nvSpPr>
            <p:cNvPr id="34" name="圓角矩形 33">
              <a:extLst>
                <a:ext uri="{FF2B5EF4-FFF2-40B4-BE49-F238E27FC236}">
                  <a16:creationId xmlns:a16="http://schemas.microsoft.com/office/drawing/2014/main" xmlns="" id="{91DF530B-E5E9-4502-B4D6-2AFAD6411050}"/>
                </a:ext>
              </a:extLst>
            </p:cNvPr>
            <p:cNvSpPr/>
            <p:nvPr/>
          </p:nvSpPr>
          <p:spPr>
            <a:xfrm>
              <a:off x="402432" y="3215031"/>
              <a:ext cx="3401718" cy="720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/>
                <a:ea typeface="微軟正黑體"/>
                <a:cs typeface="+mn-cs"/>
              </a:endParaRPr>
            </a:p>
          </p:txBody>
        </p:sp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xmlns="" id="{94692ACF-1C3A-44B5-AC2D-6FF1430C07AE}"/>
                </a:ext>
              </a:extLst>
            </p:cNvPr>
            <p:cNvSpPr txBox="1"/>
            <p:nvPr/>
          </p:nvSpPr>
          <p:spPr>
            <a:xfrm>
              <a:off x="713955" y="3221088"/>
              <a:ext cx="719999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R="0" lvl="0" algn="ctr" fontAlgn="auto">
                <a:spcBef>
                  <a:spcPts val="0"/>
                </a:spcBef>
                <a:spcAft>
                  <a:spcPts val="0"/>
                </a:spcAft>
                <a:buClrTx/>
                <a:buSzPct val="120000"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思源宋體 TW Heavy" panose="02020900000000000000" pitchFamily="18" charset="-120"/>
                  <a:ea typeface="思源宋體 TW Heavy" panose="02020900000000000000" pitchFamily="18" charset="-120"/>
                </a:rPr>
                <a:t>❷</a:t>
              </a:r>
              <a:endPara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433957" y="3168766"/>
              <a:ext cx="2637446" cy="81253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>
                <a:lnSpc>
                  <a:spcPct val="130000"/>
                </a:lnSpc>
                <a:buSzPct val="120000"/>
                <a:defRPr/>
              </a:pPr>
              <a:r>
                <a:rPr lang="zh-TW" altLang="en-US" sz="3600" b="1" dirty="0" smtClean="0">
                  <a:solidFill>
                    <a:schemeClr val="bg1">
                      <a:lumMod val="9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思源宋體 TW Heavy" panose="02020900000000000000" pitchFamily="18" charset="-120"/>
                  <a:ea typeface="思源宋體 TW Heavy" panose="02020900000000000000" pitchFamily="18" charset="-120"/>
                </a:rPr>
                <a:t>屋 頂 隔 熱</a:t>
              </a:r>
              <a:endParaRPr lang="en-US" altLang="zh-TW" sz="3600" b="1" dirty="0">
                <a:solidFill>
                  <a:schemeClr val="bg1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思源宋體 TW Heavy" panose="02020900000000000000" pitchFamily="18" charset="-120"/>
                <a:ea typeface="思源宋體 TW Heavy" panose="02020900000000000000" pitchFamily="18" charset="-120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2599628" y="3335486"/>
            <a:ext cx="4014695" cy="812530"/>
            <a:chOff x="395536" y="4072076"/>
            <a:chExt cx="3668968" cy="812530"/>
          </a:xfrm>
        </p:grpSpPr>
        <p:sp>
          <p:nvSpPr>
            <p:cNvPr id="33" name="圓角矩形 32">
              <a:extLst>
                <a:ext uri="{FF2B5EF4-FFF2-40B4-BE49-F238E27FC236}">
                  <a16:creationId xmlns:a16="http://schemas.microsoft.com/office/drawing/2014/main" xmlns="" id="{91DF530B-E5E9-4502-B4D6-2AFAD6411050}"/>
                </a:ext>
              </a:extLst>
            </p:cNvPr>
            <p:cNvSpPr/>
            <p:nvPr/>
          </p:nvSpPr>
          <p:spPr>
            <a:xfrm>
              <a:off x="395536" y="4118341"/>
              <a:ext cx="3409383" cy="720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/>
                <a:ea typeface="微軟正黑體"/>
                <a:cs typeface="+mn-cs"/>
              </a:endParaRPr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xmlns="" id="{94692ACF-1C3A-44B5-AC2D-6FF1430C07AE}"/>
                </a:ext>
              </a:extLst>
            </p:cNvPr>
            <p:cNvSpPr txBox="1"/>
            <p:nvPr/>
          </p:nvSpPr>
          <p:spPr>
            <a:xfrm>
              <a:off x="707058" y="4124398"/>
              <a:ext cx="720001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R="0" lvl="0" algn="ctr" fontAlgn="auto">
                <a:spcBef>
                  <a:spcPts val="0"/>
                </a:spcBef>
                <a:spcAft>
                  <a:spcPts val="0"/>
                </a:spcAft>
                <a:buClrTx/>
                <a:buSzPct val="120000"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思源宋體 TW Heavy" panose="02020900000000000000" pitchFamily="18" charset="-120"/>
                  <a:ea typeface="思源宋體 TW Heavy" panose="02020900000000000000" pitchFamily="18" charset="-120"/>
                </a:rPr>
                <a:t>❸</a:t>
              </a:r>
              <a:endPara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427059" y="4072076"/>
              <a:ext cx="2637445" cy="81253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>
                <a:lnSpc>
                  <a:spcPct val="130000"/>
                </a:lnSpc>
                <a:buSzPct val="120000"/>
                <a:defRPr/>
              </a:pPr>
              <a:r>
                <a:rPr lang="zh-TW" altLang="en-US" sz="3600" b="1" dirty="0" smtClean="0">
                  <a:solidFill>
                    <a:schemeClr val="bg1">
                      <a:lumMod val="9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思源宋體 TW Heavy" panose="02020900000000000000" pitchFamily="18" charset="-120"/>
                  <a:ea typeface="思源宋體 TW Heavy" panose="02020900000000000000" pitchFamily="18" charset="-120"/>
                </a:rPr>
                <a:t>固 定 收 入</a:t>
              </a:r>
              <a:endParaRPr lang="zh-TW" altLang="en-US" sz="3600" b="1" dirty="0">
                <a:solidFill>
                  <a:schemeClr val="bg1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思源宋體 TW Heavy" panose="02020900000000000000" pitchFamily="18" charset="-120"/>
                <a:ea typeface="思源宋體 TW Heavy" panose="02020900000000000000" pitchFamily="18" charset="-120"/>
              </a:endParaRPr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3366632" y="4279197"/>
            <a:ext cx="4157696" cy="812530"/>
            <a:chOff x="395537" y="4068776"/>
            <a:chExt cx="3668967" cy="812530"/>
          </a:xfrm>
        </p:grpSpPr>
        <p:sp>
          <p:nvSpPr>
            <p:cNvPr id="38" name="圓角矩形 37">
              <a:extLst>
                <a:ext uri="{FF2B5EF4-FFF2-40B4-BE49-F238E27FC236}">
                  <a16:creationId xmlns:a16="http://schemas.microsoft.com/office/drawing/2014/main" xmlns="" id="{91DF530B-E5E9-4502-B4D6-2AFAD6411050}"/>
                </a:ext>
              </a:extLst>
            </p:cNvPr>
            <p:cNvSpPr/>
            <p:nvPr/>
          </p:nvSpPr>
          <p:spPr>
            <a:xfrm>
              <a:off x="395537" y="4117128"/>
              <a:ext cx="3430217" cy="720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/>
                <a:ea typeface="微軟正黑體"/>
                <a:cs typeface="+mn-cs"/>
              </a:endParaRPr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xmlns="" id="{94692ACF-1C3A-44B5-AC2D-6FF1430C07AE}"/>
                </a:ext>
              </a:extLst>
            </p:cNvPr>
            <p:cNvSpPr txBox="1"/>
            <p:nvPr/>
          </p:nvSpPr>
          <p:spPr>
            <a:xfrm>
              <a:off x="707058" y="4140009"/>
              <a:ext cx="72000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R="0" lvl="0" algn="ctr" fontAlgn="auto">
                <a:spcBef>
                  <a:spcPts val="0"/>
                </a:spcBef>
                <a:spcAft>
                  <a:spcPts val="0"/>
                </a:spcAft>
                <a:buClrTx/>
                <a:buSzPct val="120000"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思源宋體 TW Heavy" panose="02020900000000000000" pitchFamily="18" charset="-120"/>
                  <a:ea typeface="思源宋體 TW Heavy" panose="02020900000000000000" pitchFamily="18" charset="-120"/>
                </a:rPr>
                <a:t>❹</a:t>
              </a:r>
              <a:endPara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427059" y="4068776"/>
              <a:ext cx="2637445" cy="81253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>
                <a:lnSpc>
                  <a:spcPct val="130000"/>
                </a:lnSpc>
                <a:buSzPct val="120000"/>
                <a:defRPr/>
              </a:pPr>
              <a:r>
                <a:rPr lang="zh-TW" altLang="en-US" sz="3600" b="1" dirty="0" smtClean="0">
                  <a:solidFill>
                    <a:schemeClr val="bg1">
                      <a:lumMod val="9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思源宋體 TW Heavy" panose="02020900000000000000" pitchFamily="18" charset="-120"/>
                  <a:ea typeface="思源宋體 TW Heavy" panose="02020900000000000000" pitchFamily="18" charset="-120"/>
                </a:rPr>
                <a:t>創 能 永 續</a:t>
              </a:r>
              <a:endParaRPr lang="zh-TW" altLang="en-US" sz="3600" b="1" dirty="0">
                <a:solidFill>
                  <a:schemeClr val="bg1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思源宋體 TW Heavy" panose="02020900000000000000" pitchFamily="18" charset="-120"/>
                <a:ea typeface="思源宋體 TW Heavy" panose="02020900000000000000" pitchFamily="18" charset="-120"/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1012971" y="4797152"/>
            <a:ext cx="7308411" cy="1800493"/>
            <a:chOff x="323528" y="4581128"/>
            <a:chExt cx="7308411" cy="1800493"/>
          </a:xfrm>
        </p:grpSpPr>
        <p:sp>
          <p:nvSpPr>
            <p:cNvPr id="41" name="文字方塊 40"/>
            <p:cNvSpPr txBox="1"/>
            <p:nvPr/>
          </p:nvSpPr>
          <p:spPr>
            <a:xfrm>
              <a:off x="323528" y="5316052"/>
              <a:ext cx="7308411" cy="76944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TW" altLang="en-US" sz="4400" b="1" dirty="0" smtClean="0">
                  <a:ln w="19050">
                    <a:noFill/>
                  </a:ln>
                  <a:solidFill>
                    <a:srgbClr val="C00000"/>
                  </a:solidFill>
                  <a:latin typeface="思源宋體 TW Heavy" pitchFamily="18" charset="-120"/>
                  <a:ea typeface="思源宋體 TW Heavy" pitchFamily="18" charset="-120"/>
                </a:rPr>
                <a:t>只需　　 步驟，發電又賺錢</a:t>
              </a:r>
              <a:r>
                <a:rPr lang="en-US" altLang="zh-TW" sz="4400" b="1" dirty="0" smtClean="0">
                  <a:ln w="19050">
                    <a:noFill/>
                  </a:ln>
                  <a:solidFill>
                    <a:srgbClr val="C00000"/>
                  </a:solidFill>
                  <a:latin typeface="思源宋體 TW Heavy" pitchFamily="18" charset="-120"/>
                  <a:ea typeface="思源宋體 TW Heavy" pitchFamily="18" charset="-120"/>
                </a:rPr>
                <a:t>!</a:t>
              </a:r>
              <a:endParaRPr lang="zh-TW" altLang="en-US" sz="4400" b="1" dirty="0">
                <a:ln w="19050">
                  <a:noFill/>
                </a:ln>
                <a:solidFill>
                  <a:srgbClr val="C00000"/>
                </a:solidFill>
                <a:latin typeface="思源宋體 TW Heavy" pitchFamily="18" charset="-120"/>
                <a:ea typeface="思源宋體 TW Heavy" pitchFamily="18" charset="-12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626741" y="4581128"/>
              <a:ext cx="1051891" cy="180049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altLang="zh-TW" sz="11100" spc="100" dirty="0">
                  <a:ln w="76200">
                    <a:solidFill>
                      <a:schemeClr val="bg1">
                        <a:lumMod val="75000"/>
                      </a:schemeClr>
                    </a:solidFill>
                  </a:ln>
                  <a:solidFill>
                    <a:srgbClr val="C00000"/>
                  </a:solidFill>
                  <a:latin typeface="Cooper Black" panose="0208090404030B020404" pitchFamily="18" charset="0"/>
                  <a:ea typeface="思源宋體 TW Heavy" pitchFamily="18" charset="-120"/>
                </a:rPr>
                <a:t>5</a:t>
              </a:r>
              <a:endParaRPr lang="zh-TW" altLang="en-US" sz="11100" dirty="0">
                <a:ln w="76200"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43" name="圓角矩形 2">
            <a:extLst>
              <a:ext uri="{FF2B5EF4-FFF2-40B4-BE49-F238E27FC236}">
                <a16:creationId xmlns:a16="http://schemas.microsoft.com/office/drawing/2014/main" xmlns="" id="{5FEF8B5F-663A-4E85-B8B8-AD6FF3237DBD}"/>
              </a:ext>
            </a:extLst>
          </p:cNvPr>
          <p:cNvSpPr/>
          <p:nvPr/>
        </p:nvSpPr>
        <p:spPr>
          <a:xfrm rot="20925135">
            <a:off x="5758746" y="223594"/>
            <a:ext cx="900000" cy="90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600" b="1" dirty="0">
                <a:solidFill>
                  <a:schemeClr val="tx2">
                    <a:lumMod val="75000"/>
                  </a:schemeClr>
                </a:solidFill>
                <a:effectLst>
                  <a:outerShdw blurRad="50800" dist="76200" dir="3900000" sx="106000" sy="106000" algn="tl" rotWithShape="0">
                    <a:schemeClr val="bg1">
                      <a:lumMod val="75000"/>
                      <a:alpha val="31000"/>
                    </a:schemeClr>
                  </a:outerShdw>
                </a:effectLst>
                <a:latin typeface="思源宋體 TW Heavy" pitchFamily="18" charset="-120"/>
                <a:ea typeface="思源宋體 TW Heavy" pitchFamily="18" charset="-120"/>
              </a:rPr>
              <a:t>有</a:t>
            </a:r>
          </a:p>
        </p:txBody>
      </p:sp>
      <p:sp>
        <p:nvSpPr>
          <p:cNvPr id="44" name="圓角矩形 2">
            <a:extLst>
              <a:ext uri="{FF2B5EF4-FFF2-40B4-BE49-F238E27FC236}">
                <a16:creationId xmlns:a16="http://schemas.microsoft.com/office/drawing/2014/main" xmlns="" id="{5FEF8B5F-663A-4E85-B8B8-AD6FF3237DBD}"/>
              </a:ext>
            </a:extLst>
          </p:cNvPr>
          <p:cNvSpPr/>
          <p:nvPr/>
        </p:nvSpPr>
        <p:spPr>
          <a:xfrm rot="530444">
            <a:off x="6746640" y="288258"/>
            <a:ext cx="900000" cy="90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6600" b="1" dirty="0">
                <a:solidFill>
                  <a:schemeClr val="tx2">
                    <a:lumMod val="75000"/>
                  </a:schemeClr>
                </a:solidFill>
                <a:effectLst>
                  <a:outerShdw blurRad="50800" dist="76200" dir="3900000" sx="106000" sy="106000" algn="tl" rotWithShape="0">
                    <a:schemeClr val="bg1">
                      <a:lumMod val="75000"/>
                      <a:alpha val="31000"/>
                    </a:schemeClr>
                  </a:outerShdw>
                </a:effectLst>
                <a:latin typeface="思源宋體 TW Heavy" pitchFamily="18" charset="-120"/>
                <a:ea typeface="思源宋體 TW Heavy" pitchFamily="18" charset="-120"/>
              </a:rPr>
              <a:t>多</a:t>
            </a:r>
          </a:p>
        </p:txBody>
      </p:sp>
      <p:sp>
        <p:nvSpPr>
          <p:cNvPr id="45" name="圓角矩形 2">
            <a:extLst>
              <a:ext uri="{FF2B5EF4-FFF2-40B4-BE49-F238E27FC236}">
                <a16:creationId xmlns:a16="http://schemas.microsoft.com/office/drawing/2014/main" xmlns="" id="{5FEF8B5F-663A-4E85-B8B8-AD6FF3237DBD}"/>
              </a:ext>
            </a:extLst>
          </p:cNvPr>
          <p:cNvSpPr/>
          <p:nvPr/>
        </p:nvSpPr>
        <p:spPr>
          <a:xfrm rot="20935781">
            <a:off x="7754093" y="177944"/>
            <a:ext cx="900000" cy="90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6600" b="1" dirty="0">
                <a:solidFill>
                  <a:schemeClr val="tx2">
                    <a:lumMod val="75000"/>
                  </a:schemeClr>
                </a:solidFill>
                <a:effectLst>
                  <a:outerShdw blurRad="50800" dist="76200" dir="3900000" sx="106000" sy="106000" algn="tl" rotWithShape="0">
                    <a:schemeClr val="bg1">
                      <a:lumMod val="75000"/>
                      <a:alpha val="31000"/>
                    </a:schemeClr>
                  </a:outerShdw>
                </a:effectLst>
                <a:latin typeface="思源宋體 TW Heavy" pitchFamily="18" charset="-120"/>
                <a:ea typeface="思源宋體 TW Heavy" pitchFamily="18" charset="-120"/>
              </a:rPr>
              <a:t>好</a:t>
            </a:r>
          </a:p>
        </p:txBody>
      </p:sp>
      <p:pic>
        <p:nvPicPr>
          <p:cNvPr id="46" name="圖片 45" descr="畫面剪輯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6" y="4087210"/>
            <a:ext cx="1110821" cy="934025"/>
          </a:xfrm>
          <a:prstGeom prst="rect">
            <a:avLst/>
          </a:prstGeom>
        </p:spPr>
      </p:pic>
      <p:pic>
        <p:nvPicPr>
          <p:cNvPr id="47" name="圖片 46" descr="畫面剪輯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99" y="4567121"/>
            <a:ext cx="712601" cy="51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6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: 圖案 9">
            <a:extLst>
              <a:ext uri="{FF2B5EF4-FFF2-40B4-BE49-F238E27FC236}">
                <a16:creationId xmlns:a16="http://schemas.microsoft.com/office/drawing/2014/main" xmlns="" id="{73311182-0E89-4CE2-B280-1944020798E3}"/>
              </a:ext>
            </a:extLst>
          </p:cNvPr>
          <p:cNvSpPr/>
          <p:nvPr/>
        </p:nvSpPr>
        <p:spPr>
          <a:xfrm>
            <a:off x="3622008" y="3611500"/>
            <a:ext cx="5341416" cy="2722364"/>
          </a:xfrm>
          <a:custGeom>
            <a:avLst/>
            <a:gdLst>
              <a:gd name="connsiteX0" fmla="*/ 1045682 w 5429214"/>
              <a:gd name="connsiteY0" fmla="*/ 0 h 3059984"/>
              <a:gd name="connsiteX1" fmla="*/ 4548295 w 5429214"/>
              <a:gd name="connsiteY1" fmla="*/ 0 h 3059984"/>
              <a:gd name="connsiteX2" fmla="*/ 4538506 w 5429214"/>
              <a:gd name="connsiteY2" fmla="*/ 18602 h 3059984"/>
              <a:gd name="connsiteX3" fmla="*/ 4470076 w 5429214"/>
              <a:gd name="connsiteY3" fmla="*/ 102375 h 3059984"/>
              <a:gd name="connsiteX4" fmla="*/ 4474809 w 5429214"/>
              <a:gd name="connsiteY4" fmla="*/ 107107 h 3059984"/>
              <a:gd name="connsiteX5" fmla="*/ 4474265 w 5429214"/>
              <a:gd name="connsiteY5" fmla="*/ 107557 h 3059984"/>
              <a:gd name="connsiteX6" fmla="*/ 4316085 w 5429214"/>
              <a:gd name="connsiteY6" fmla="*/ 489395 h 3059984"/>
              <a:gd name="connsiteX7" fmla="*/ 4856145 w 5429214"/>
              <a:gd name="connsiteY7" fmla="*/ 1029395 h 3059984"/>
              <a:gd name="connsiteX8" fmla="*/ 5396204 w 5429214"/>
              <a:gd name="connsiteY8" fmla="*/ 489395 h 3059984"/>
              <a:gd name="connsiteX9" fmla="*/ 5238025 w 5429214"/>
              <a:gd name="connsiteY9" fmla="*/ 107557 h 3059984"/>
              <a:gd name="connsiteX10" fmla="*/ 5237480 w 5429214"/>
              <a:gd name="connsiteY10" fmla="*/ 107107 h 3059984"/>
              <a:gd name="connsiteX11" fmla="*/ 5242213 w 5429214"/>
              <a:gd name="connsiteY11" fmla="*/ 102375 h 3059984"/>
              <a:gd name="connsiteX12" fmla="*/ 5173784 w 5429214"/>
              <a:gd name="connsiteY12" fmla="*/ 18602 h 3059984"/>
              <a:gd name="connsiteX13" fmla="*/ 5163994 w 5429214"/>
              <a:gd name="connsiteY13" fmla="*/ 0 h 3059984"/>
              <a:gd name="connsiteX14" fmla="*/ 5429214 w 5429214"/>
              <a:gd name="connsiteY14" fmla="*/ 0 h 3059984"/>
              <a:gd name="connsiteX15" fmla="*/ 5429214 w 5429214"/>
              <a:gd name="connsiteY15" fmla="*/ 3059984 h 3059984"/>
              <a:gd name="connsiteX16" fmla="*/ 1045682 w 5429214"/>
              <a:gd name="connsiteY16" fmla="*/ 3059984 h 3059984"/>
              <a:gd name="connsiteX17" fmla="*/ 1045682 w 5429214"/>
              <a:gd name="connsiteY17" fmla="*/ 2689689 h 3059984"/>
              <a:gd name="connsiteX18" fmla="*/ 1001061 w 5429214"/>
              <a:gd name="connsiteY18" fmla="*/ 2693965 h 3059984"/>
              <a:gd name="connsiteX19" fmla="*/ 771461 w 5429214"/>
              <a:gd name="connsiteY19" fmla="*/ 2816119 h 3059984"/>
              <a:gd name="connsiteX20" fmla="*/ 767953 w 5429214"/>
              <a:gd name="connsiteY20" fmla="*/ 2812611 h 3059984"/>
              <a:gd name="connsiteX21" fmla="*/ 767937 w 5429214"/>
              <a:gd name="connsiteY21" fmla="*/ 2812630 h 3059984"/>
              <a:gd name="connsiteX22" fmla="*/ 449847 w 5429214"/>
              <a:gd name="connsiteY22" fmla="*/ 2944402 h 3059984"/>
              <a:gd name="connsiteX23" fmla="*/ 0 w 5429214"/>
              <a:gd name="connsiteY23" fmla="*/ 2494504 h 3059984"/>
              <a:gd name="connsiteX24" fmla="*/ 449847 w 5429214"/>
              <a:gd name="connsiteY24" fmla="*/ 2044607 h 3059984"/>
              <a:gd name="connsiteX25" fmla="*/ 767937 w 5429214"/>
              <a:gd name="connsiteY25" fmla="*/ 2176379 h 3059984"/>
              <a:gd name="connsiteX26" fmla="*/ 767953 w 5429214"/>
              <a:gd name="connsiteY26" fmla="*/ 2176398 h 3059984"/>
              <a:gd name="connsiteX27" fmla="*/ 771461 w 5429214"/>
              <a:gd name="connsiteY27" fmla="*/ 2172890 h 3059984"/>
              <a:gd name="connsiteX28" fmla="*/ 1001061 w 5429214"/>
              <a:gd name="connsiteY28" fmla="*/ 2295043 h 3059984"/>
              <a:gd name="connsiteX29" fmla="*/ 1045682 w 5429214"/>
              <a:gd name="connsiteY29" fmla="*/ 2299320 h 305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429214" h="3059984">
                <a:moveTo>
                  <a:pt x="1045682" y="0"/>
                </a:moveTo>
                <a:lnTo>
                  <a:pt x="4548295" y="0"/>
                </a:lnTo>
                <a:lnTo>
                  <a:pt x="4538506" y="18602"/>
                </a:lnTo>
                <a:cubicBezTo>
                  <a:pt x="4518954" y="48214"/>
                  <a:pt x="4496145" y="76307"/>
                  <a:pt x="4470076" y="102375"/>
                </a:cubicBezTo>
                <a:lnTo>
                  <a:pt x="4474809" y="107107"/>
                </a:lnTo>
                <a:lnTo>
                  <a:pt x="4474265" y="107557"/>
                </a:lnTo>
                <a:cubicBezTo>
                  <a:pt x="4376533" y="205278"/>
                  <a:pt x="4316085" y="340277"/>
                  <a:pt x="4316085" y="489395"/>
                </a:cubicBezTo>
                <a:cubicBezTo>
                  <a:pt x="4316085" y="787628"/>
                  <a:pt x="4557878" y="1029395"/>
                  <a:pt x="4856145" y="1029395"/>
                </a:cubicBezTo>
                <a:cubicBezTo>
                  <a:pt x="5154411" y="1029395"/>
                  <a:pt x="5396204" y="787628"/>
                  <a:pt x="5396204" y="489395"/>
                </a:cubicBezTo>
                <a:cubicBezTo>
                  <a:pt x="5396204" y="340277"/>
                  <a:pt x="5335757" y="205278"/>
                  <a:pt x="5238025" y="107557"/>
                </a:cubicBezTo>
                <a:lnTo>
                  <a:pt x="5237480" y="107107"/>
                </a:lnTo>
                <a:lnTo>
                  <a:pt x="5242213" y="102375"/>
                </a:lnTo>
                <a:cubicBezTo>
                  <a:pt x="5216145" y="76307"/>
                  <a:pt x="5193335" y="48214"/>
                  <a:pt x="5173784" y="18602"/>
                </a:cubicBezTo>
                <a:lnTo>
                  <a:pt x="5163994" y="0"/>
                </a:lnTo>
                <a:lnTo>
                  <a:pt x="5429214" y="0"/>
                </a:lnTo>
                <a:lnTo>
                  <a:pt x="5429214" y="3059984"/>
                </a:lnTo>
                <a:lnTo>
                  <a:pt x="1045682" y="3059984"/>
                </a:lnTo>
                <a:lnTo>
                  <a:pt x="1045682" y="2689689"/>
                </a:lnTo>
                <a:lnTo>
                  <a:pt x="1001061" y="2693965"/>
                </a:lnTo>
                <a:cubicBezTo>
                  <a:pt x="916938" y="2710252"/>
                  <a:pt x="836610" y="2750970"/>
                  <a:pt x="771461" y="2816119"/>
                </a:cubicBezTo>
                <a:lnTo>
                  <a:pt x="767953" y="2812611"/>
                </a:lnTo>
                <a:lnTo>
                  <a:pt x="767937" y="2812630"/>
                </a:lnTo>
                <a:cubicBezTo>
                  <a:pt x="686531" y="2894045"/>
                  <a:pt x="574069" y="2944402"/>
                  <a:pt x="449847" y="2944402"/>
                </a:cubicBezTo>
                <a:cubicBezTo>
                  <a:pt x="201403" y="2944402"/>
                  <a:pt x="-1" y="2742976"/>
                  <a:pt x="0" y="2494504"/>
                </a:cubicBezTo>
                <a:cubicBezTo>
                  <a:pt x="-1" y="2246033"/>
                  <a:pt x="201403" y="2044607"/>
                  <a:pt x="449847" y="2044607"/>
                </a:cubicBezTo>
                <a:cubicBezTo>
                  <a:pt x="574069" y="2044607"/>
                  <a:pt x="686531" y="2094963"/>
                  <a:pt x="767937" y="2176379"/>
                </a:cubicBezTo>
                <a:lnTo>
                  <a:pt x="767953" y="2176398"/>
                </a:lnTo>
                <a:lnTo>
                  <a:pt x="771461" y="2172890"/>
                </a:lnTo>
                <a:cubicBezTo>
                  <a:pt x="836610" y="2238038"/>
                  <a:pt x="916938" y="2278756"/>
                  <a:pt x="1001061" y="2295043"/>
                </a:cubicBezTo>
                <a:lnTo>
                  <a:pt x="1045682" y="22993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013B647A-089C-4E78-A394-E7773DA6F94B}"/>
              </a:ext>
            </a:extLst>
          </p:cNvPr>
          <p:cNvSpPr/>
          <p:nvPr/>
        </p:nvSpPr>
        <p:spPr>
          <a:xfrm>
            <a:off x="0" y="6408712"/>
            <a:ext cx="9144000" cy="449288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xmlns="" id="{A2E83678-CAC2-4073-B4FC-69FF12C89F1D}"/>
              </a:ext>
            </a:extLst>
          </p:cNvPr>
          <p:cNvSpPr/>
          <p:nvPr/>
        </p:nvSpPr>
        <p:spPr>
          <a:xfrm>
            <a:off x="8475613" y="6241411"/>
            <a:ext cx="612000" cy="612000"/>
          </a:xfrm>
          <a:prstGeom prst="ellipse">
            <a:avLst/>
          </a:prstGeom>
          <a:solidFill>
            <a:srgbClr val="59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手繪多邊形: 圖案 6">
            <a:extLst>
              <a:ext uri="{FF2B5EF4-FFF2-40B4-BE49-F238E27FC236}">
                <a16:creationId xmlns:a16="http://schemas.microsoft.com/office/drawing/2014/main" xmlns="" id="{6BC9A0CD-F36F-4E58-BB04-EC0CE6978C65}"/>
              </a:ext>
            </a:extLst>
          </p:cNvPr>
          <p:cNvSpPr/>
          <p:nvPr/>
        </p:nvSpPr>
        <p:spPr>
          <a:xfrm>
            <a:off x="228069" y="2677591"/>
            <a:ext cx="4312644" cy="3645630"/>
          </a:xfrm>
          <a:custGeom>
            <a:avLst/>
            <a:gdLst>
              <a:gd name="connsiteX0" fmla="*/ 687773 w 4383532"/>
              <a:gd name="connsiteY0" fmla="*/ 0 h 4097751"/>
              <a:gd name="connsiteX1" fmla="*/ 1137671 w 4383532"/>
              <a:gd name="connsiteY1" fmla="*/ 449847 h 4097751"/>
              <a:gd name="connsiteX2" fmla="*/ 1005899 w 4383532"/>
              <a:gd name="connsiteY2" fmla="*/ 767937 h 4097751"/>
              <a:gd name="connsiteX3" fmla="*/ 1005880 w 4383532"/>
              <a:gd name="connsiteY3" fmla="*/ 767953 h 4097751"/>
              <a:gd name="connsiteX4" fmla="*/ 1009388 w 4383532"/>
              <a:gd name="connsiteY4" fmla="*/ 771461 h 4097751"/>
              <a:gd name="connsiteX5" fmla="*/ 887234 w 4383532"/>
              <a:gd name="connsiteY5" fmla="*/ 1001061 h 4097751"/>
              <a:gd name="connsiteX6" fmla="*/ 883716 w 4383532"/>
              <a:gd name="connsiteY6" fmla="*/ 1037767 h 4097751"/>
              <a:gd name="connsiteX7" fmla="*/ 4383532 w 4383532"/>
              <a:gd name="connsiteY7" fmla="*/ 1037767 h 4097751"/>
              <a:gd name="connsiteX8" fmla="*/ 4383532 w 4383532"/>
              <a:gd name="connsiteY8" fmla="*/ 3209681 h 4097751"/>
              <a:gd name="connsiteX9" fmla="*/ 4310134 w 4383532"/>
              <a:gd name="connsiteY9" fmla="*/ 3149725 h 4097751"/>
              <a:gd name="connsiteX10" fmla="*/ 4305401 w 4383532"/>
              <a:gd name="connsiteY10" fmla="*/ 3154458 h 4097751"/>
              <a:gd name="connsiteX11" fmla="*/ 4304951 w 4383532"/>
              <a:gd name="connsiteY11" fmla="*/ 3153914 h 4097751"/>
              <a:gd name="connsiteX12" fmla="*/ 3923113 w 4383532"/>
              <a:gd name="connsiteY12" fmla="*/ 2995734 h 4097751"/>
              <a:gd name="connsiteX13" fmla="*/ 3383113 w 4383532"/>
              <a:gd name="connsiteY13" fmla="*/ 3535794 h 4097751"/>
              <a:gd name="connsiteX14" fmla="*/ 3923113 w 4383532"/>
              <a:gd name="connsiteY14" fmla="*/ 4075854 h 4097751"/>
              <a:gd name="connsiteX15" fmla="*/ 4304951 w 4383532"/>
              <a:gd name="connsiteY15" fmla="*/ 3917674 h 4097751"/>
              <a:gd name="connsiteX16" fmla="*/ 4305401 w 4383532"/>
              <a:gd name="connsiteY16" fmla="*/ 3917129 h 4097751"/>
              <a:gd name="connsiteX17" fmla="*/ 4310134 w 4383532"/>
              <a:gd name="connsiteY17" fmla="*/ 3921862 h 4097751"/>
              <a:gd name="connsiteX18" fmla="*/ 4383532 w 4383532"/>
              <a:gd name="connsiteY18" fmla="*/ 3861907 h 4097751"/>
              <a:gd name="connsiteX19" fmla="*/ 4383532 w 4383532"/>
              <a:gd name="connsiteY19" fmla="*/ 4097751 h 4097751"/>
              <a:gd name="connsiteX20" fmla="*/ 0 w 4383532"/>
              <a:gd name="connsiteY20" fmla="*/ 4097751 h 4097751"/>
              <a:gd name="connsiteX21" fmla="*/ 0 w 4383532"/>
              <a:gd name="connsiteY21" fmla="*/ 1037767 h 4097751"/>
              <a:gd name="connsiteX22" fmla="*/ 491830 w 4383532"/>
              <a:gd name="connsiteY22" fmla="*/ 1037767 h 4097751"/>
              <a:gd name="connsiteX23" fmla="*/ 488312 w 4383532"/>
              <a:gd name="connsiteY23" fmla="*/ 1001061 h 4097751"/>
              <a:gd name="connsiteX24" fmla="*/ 366158 w 4383532"/>
              <a:gd name="connsiteY24" fmla="*/ 771461 h 4097751"/>
              <a:gd name="connsiteX25" fmla="*/ 369667 w 4383532"/>
              <a:gd name="connsiteY25" fmla="*/ 767953 h 4097751"/>
              <a:gd name="connsiteX26" fmla="*/ 369647 w 4383532"/>
              <a:gd name="connsiteY26" fmla="*/ 767937 h 4097751"/>
              <a:gd name="connsiteX27" fmla="*/ 237875 w 4383532"/>
              <a:gd name="connsiteY27" fmla="*/ 449847 h 4097751"/>
              <a:gd name="connsiteX28" fmla="*/ 687773 w 4383532"/>
              <a:gd name="connsiteY28" fmla="*/ 0 h 409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83532" h="4097751">
                <a:moveTo>
                  <a:pt x="687773" y="0"/>
                </a:moveTo>
                <a:cubicBezTo>
                  <a:pt x="936245" y="-1"/>
                  <a:pt x="1137671" y="201403"/>
                  <a:pt x="1137671" y="449847"/>
                </a:cubicBezTo>
                <a:cubicBezTo>
                  <a:pt x="1137671" y="574069"/>
                  <a:pt x="1087314" y="686531"/>
                  <a:pt x="1005899" y="767937"/>
                </a:cubicBezTo>
                <a:lnTo>
                  <a:pt x="1005880" y="767953"/>
                </a:lnTo>
                <a:lnTo>
                  <a:pt x="1009388" y="771461"/>
                </a:lnTo>
                <a:cubicBezTo>
                  <a:pt x="944239" y="836610"/>
                  <a:pt x="903521" y="916938"/>
                  <a:pt x="887234" y="1001061"/>
                </a:cubicBezTo>
                <a:lnTo>
                  <a:pt x="883716" y="1037767"/>
                </a:lnTo>
                <a:lnTo>
                  <a:pt x="4383532" y="1037767"/>
                </a:lnTo>
                <a:lnTo>
                  <a:pt x="4383532" y="3209681"/>
                </a:lnTo>
                <a:lnTo>
                  <a:pt x="4310134" y="3149725"/>
                </a:lnTo>
                <a:lnTo>
                  <a:pt x="4305401" y="3154458"/>
                </a:lnTo>
                <a:lnTo>
                  <a:pt x="4304951" y="3153914"/>
                </a:lnTo>
                <a:cubicBezTo>
                  <a:pt x="4207230" y="3056182"/>
                  <a:pt x="4072231" y="2995734"/>
                  <a:pt x="3923113" y="2995734"/>
                </a:cubicBezTo>
                <a:cubicBezTo>
                  <a:pt x="3624880" y="2995734"/>
                  <a:pt x="3383114" y="3237527"/>
                  <a:pt x="3383113" y="3535794"/>
                </a:cubicBezTo>
                <a:cubicBezTo>
                  <a:pt x="3383114" y="3834061"/>
                  <a:pt x="3624880" y="4075854"/>
                  <a:pt x="3923113" y="4075854"/>
                </a:cubicBezTo>
                <a:cubicBezTo>
                  <a:pt x="4072231" y="4075854"/>
                  <a:pt x="4207230" y="4015406"/>
                  <a:pt x="4304951" y="3917674"/>
                </a:cubicBezTo>
                <a:lnTo>
                  <a:pt x="4305401" y="3917129"/>
                </a:lnTo>
                <a:lnTo>
                  <a:pt x="4310134" y="3921862"/>
                </a:lnTo>
                <a:lnTo>
                  <a:pt x="4383532" y="3861907"/>
                </a:lnTo>
                <a:lnTo>
                  <a:pt x="4383532" y="4097751"/>
                </a:lnTo>
                <a:lnTo>
                  <a:pt x="0" y="4097751"/>
                </a:lnTo>
                <a:lnTo>
                  <a:pt x="0" y="1037767"/>
                </a:lnTo>
                <a:lnTo>
                  <a:pt x="491830" y="1037767"/>
                </a:lnTo>
                <a:lnTo>
                  <a:pt x="488312" y="1001061"/>
                </a:lnTo>
                <a:cubicBezTo>
                  <a:pt x="472025" y="916938"/>
                  <a:pt x="431307" y="836610"/>
                  <a:pt x="366158" y="771461"/>
                </a:cubicBezTo>
                <a:lnTo>
                  <a:pt x="369667" y="767953"/>
                </a:lnTo>
                <a:lnTo>
                  <a:pt x="369647" y="767937"/>
                </a:lnTo>
                <a:cubicBezTo>
                  <a:pt x="288232" y="686531"/>
                  <a:pt x="237875" y="574069"/>
                  <a:pt x="237875" y="449847"/>
                </a:cubicBezTo>
                <a:cubicBezTo>
                  <a:pt x="237875" y="201403"/>
                  <a:pt x="439301" y="-1"/>
                  <a:pt x="687773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dirty="0"/>
          </a:p>
        </p:txBody>
      </p:sp>
      <p:sp>
        <p:nvSpPr>
          <p:cNvPr id="8" name="手繪多邊形: 圖案 7">
            <a:extLst>
              <a:ext uri="{FF2B5EF4-FFF2-40B4-BE49-F238E27FC236}">
                <a16:creationId xmlns:a16="http://schemas.microsoft.com/office/drawing/2014/main" xmlns="" id="{8552991F-9AAD-49D9-A56C-68448A642056}"/>
              </a:ext>
            </a:extLst>
          </p:cNvPr>
          <p:cNvSpPr/>
          <p:nvPr/>
        </p:nvSpPr>
        <p:spPr>
          <a:xfrm>
            <a:off x="203366" y="868179"/>
            <a:ext cx="5390312" cy="2626584"/>
          </a:xfrm>
          <a:custGeom>
            <a:avLst/>
            <a:gdLst>
              <a:gd name="connsiteX0" fmla="*/ 0 w 5478913"/>
              <a:gd name="connsiteY0" fmla="*/ 0 h 2952327"/>
              <a:gd name="connsiteX1" fmla="*/ 4392488 w 5478913"/>
              <a:gd name="connsiteY1" fmla="*/ 0 h 2952327"/>
              <a:gd name="connsiteX2" fmla="*/ 4392488 w 5478913"/>
              <a:gd name="connsiteY2" fmla="*/ 553432 h 2952327"/>
              <a:gd name="connsiteX3" fmla="*/ 4477057 w 5478913"/>
              <a:gd name="connsiteY3" fmla="*/ 545326 h 2952327"/>
              <a:gd name="connsiteX4" fmla="*/ 4706657 w 5478913"/>
              <a:gd name="connsiteY4" fmla="*/ 423172 h 2952327"/>
              <a:gd name="connsiteX5" fmla="*/ 4710599 w 5478913"/>
              <a:gd name="connsiteY5" fmla="*/ 427115 h 2952327"/>
              <a:gd name="connsiteX6" fmla="*/ 4710974 w 5478913"/>
              <a:gd name="connsiteY6" fmla="*/ 426661 h 2952327"/>
              <a:gd name="connsiteX7" fmla="*/ 5029065 w 5478913"/>
              <a:gd name="connsiteY7" fmla="*/ 294889 h 2952327"/>
              <a:gd name="connsiteX8" fmla="*/ 5478913 w 5478913"/>
              <a:gd name="connsiteY8" fmla="*/ 744787 h 2952327"/>
              <a:gd name="connsiteX9" fmla="*/ 5029065 w 5478913"/>
              <a:gd name="connsiteY9" fmla="*/ 1194685 h 2952327"/>
              <a:gd name="connsiteX10" fmla="*/ 4710974 w 5478913"/>
              <a:gd name="connsiteY10" fmla="*/ 1062913 h 2952327"/>
              <a:gd name="connsiteX11" fmla="*/ 4710599 w 5478913"/>
              <a:gd name="connsiteY11" fmla="*/ 1062459 h 2952327"/>
              <a:gd name="connsiteX12" fmla="*/ 4706657 w 5478913"/>
              <a:gd name="connsiteY12" fmla="*/ 1066402 h 2952327"/>
              <a:gd name="connsiteX13" fmla="*/ 4477057 w 5478913"/>
              <a:gd name="connsiteY13" fmla="*/ 944248 h 2952327"/>
              <a:gd name="connsiteX14" fmla="*/ 4392488 w 5478913"/>
              <a:gd name="connsiteY14" fmla="*/ 936143 h 2952327"/>
              <a:gd name="connsiteX15" fmla="*/ 4392488 w 5478913"/>
              <a:gd name="connsiteY15" fmla="*/ 2952327 h 2952327"/>
              <a:gd name="connsiteX16" fmla="*/ 1029716 w 5478913"/>
              <a:gd name="connsiteY16" fmla="*/ 2952327 h 2952327"/>
              <a:gd name="connsiteX17" fmla="*/ 1090448 w 5478913"/>
              <a:gd name="connsiteY17" fmla="*/ 2877978 h 2952327"/>
              <a:gd name="connsiteX18" fmla="*/ 1086236 w 5478913"/>
              <a:gd name="connsiteY18" fmla="*/ 2873766 h 2952327"/>
              <a:gd name="connsiteX19" fmla="*/ 1086260 w 5478913"/>
              <a:gd name="connsiteY19" fmla="*/ 2873747 h 2952327"/>
              <a:gd name="connsiteX20" fmla="*/ 1244440 w 5478913"/>
              <a:gd name="connsiteY20" fmla="*/ 2491909 h 2952327"/>
              <a:gd name="connsiteX21" fmla="*/ 704380 w 5478913"/>
              <a:gd name="connsiteY21" fmla="*/ 1951910 h 2952327"/>
              <a:gd name="connsiteX22" fmla="*/ 164320 w 5478913"/>
              <a:gd name="connsiteY22" fmla="*/ 2491909 h 2952327"/>
              <a:gd name="connsiteX23" fmla="*/ 322500 w 5478913"/>
              <a:gd name="connsiteY23" fmla="*/ 2873747 h 2952327"/>
              <a:gd name="connsiteX24" fmla="*/ 322523 w 5478913"/>
              <a:gd name="connsiteY24" fmla="*/ 2873766 h 2952327"/>
              <a:gd name="connsiteX25" fmla="*/ 318311 w 5478913"/>
              <a:gd name="connsiteY25" fmla="*/ 2877978 h 2952327"/>
              <a:gd name="connsiteX26" fmla="*/ 379043 w 5478913"/>
              <a:gd name="connsiteY26" fmla="*/ 2952327 h 2952327"/>
              <a:gd name="connsiteX27" fmla="*/ 0 w 5478913"/>
              <a:gd name="connsiteY27" fmla="*/ 2952327 h 295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478913" h="2952327">
                <a:moveTo>
                  <a:pt x="0" y="0"/>
                </a:moveTo>
                <a:lnTo>
                  <a:pt x="4392488" y="0"/>
                </a:lnTo>
                <a:lnTo>
                  <a:pt x="4392488" y="553432"/>
                </a:lnTo>
                <a:lnTo>
                  <a:pt x="4477057" y="545326"/>
                </a:lnTo>
                <a:cubicBezTo>
                  <a:pt x="4561180" y="529039"/>
                  <a:pt x="4641508" y="488321"/>
                  <a:pt x="4706657" y="423172"/>
                </a:cubicBezTo>
                <a:lnTo>
                  <a:pt x="4710599" y="427115"/>
                </a:lnTo>
                <a:lnTo>
                  <a:pt x="4710974" y="426661"/>
                </a:lnTo>
                <a:cubicBezTo>
                  <a:pt x="4792380" y="345246"/>
                  <a:pt x="4904842" y="294889"/>
                  <a:pt x="5029065" y="294889"/>
                </a:cubicBezTo>
                <a:cubicBezTo>
                  <a:pt x="5277508" y="294889"/>
                  <a:pt x="5478912" y="496315"/>
                  <a:pt x="5478913" y="744787"/>
                </a:cubicBezTo>
                <a:cubicBezTo>
                  <a:pt x="5478912" y="993259"/>
                  <a:pt x="5277508" y="1194685"/>
                  <a:pt x="5029065" y="1194685"/>
                </a:cubicBezTo>
                <a:cubicBezTo>
                  <a:pt x="4904842" y="1194685"/>
                  <a:pt x="4792380" y="1144329"/>
                  <a:pt x="4710974" y="1062913"/>
                </a:cubicBezTo>
                <a:lnTo>
                  <a:pt x="4710599" y="1062459"/>
                </a:lnTo>
                <a:lnTo>
                  <a:pt x="4706657" y="1066402"/>
                </a:lnTo>
                <a:cubicBezTo>
                  <a:pt x="4641508" y="1001253"/>
                  <a:pt x="4561180" y="960535"/>
                  <a:pt x="4477057" y="944248"/>
                </a:cubicBezTo>
                <a:lnTo>
                  <a:pt x="4392488" y="936143"/>
                </a:lnTo>
                <a:lnTo>
                  <a:pt x="4392488" y="2952327"/>
                </a:lnTo>
                <a:lnTo>
                  <a:pt x="1029716" y="2952327"/>
                </a:lnTo>
                <a:lnTo>
                  <a:pt x="1090448" y="2877978"/>
                </a:lnTo>
                <a:lnTo>
                  <a:pt x="1086236" y="2873766"/>
                </a:lnTo>
                <a:lnTo>
                  <a:pt x="1086260" y="2873747"/>
                </a:lnTo>
                <a:cubicBezTo>
                  <a:pt x="1183991" y="2776027"/>
                  <a:pt x="1244440" y="2641027"/>
                  <a:pt x="1244440" y="2491909"/>
                </a:cubicBezTo>
                <a:cubicBezTo>
                  <a:pt x="1244440" y="2193676"/>
                  <a:pt x="1002647" y="1951910"/>
                  <a:pt x="704380" y="1951910"/>
                </a:cubicBezTo>
                <a:cubicBezTo>
                  <a:pt x="406113" y="1951910"/>
                  <a:pt x="164320" y="2193676"/>
                  <a:pt x="164320" y="2491909"/>
                </a:cubicBezTo>
                <a:cubicBezTo>
                  <a:pt x="164320" y="2641027"/>
                  <a:pt x="224768" y="2776027"/>
                  <a:pt x="322500" y="2873747"/>
                </a:cubicBezTo>
                <a:lnTo>
                  <a:pt x="322523" y="2873766"/>
                </a:lnTo>
                <a:lnTo>
                  <a:pt x="318311" y="2877978"/>
                </a:lnTo>
                <a:lnTo>
                  <a:pt x="379043" y="2952327"/>
                </a:lnTo>
                <a:lnTo>
                  <a:pt x="0" y="2952327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9" name="手繪多邊形: 圖案 8">
            <a:extLst>
              <a:ext uri="{FF2B5EF4-FFF2-40B4-BE49-F238E27FC236}">
                <a16:creationId xmlns:a16="http://schemas.microsoft.com/office/drawing/2014/main" xmlns="" id="{5AB47449-936B-4393-AFD5-8CADAFE815B4}"/>
              </a:ext>
            </a:extLst>
          </p:cNvPr>
          <p:cNvSpPr/>
          <p:nvPr/>
        </p:nvSpPr>
        <p:spPr>
          <a:xfrm>
            <a:off x="4656300" y="876125"/>
            <a:ext cx="4338566" cy="3578886"/>
          </a:xfrm>
          <a:custGeom>
            <a:avLst/>
            <a:gdLst>
              <a:gd name="connsiteX0" fmla="*/ 0 w 4409879"/>
              <a:gd name="connsiteY0" fmla="*/ 0 h 4022729"/>
              <a:gd name="connsiteX1" fmla="*/ 4409879 w 4409879"/>
              <a:gd name="connsiteY1" fmla="*/ 0 h 4022729"/>
              <a:gd name="connsiteX2" fmla="*/ 4409879 w 4409879"/>
              <a:gd name="connsiteY2" fmla="*/ 2936303 h 4022729"/>
              <a:gd name="connsiteX3" fmla="*/ 4001818 w 4409879"/>
              <a:gd name="connsiteY3" fmla="*/ 2936303 h 4022729"/>
              <a:gd name="connsiteX4" fmla="*/ 4009924 w 4409879"/>
              <a:gd name="connsiteY4" fmla="*/ 3020873 h 4022729"/>
              <a:gd name="connsiteX5" fmla="*/ 4132078 w 4409879"/>
              <a:gd name="connsiteY5" fmla="*/ 3250473 h 4022729"/>
              <a:gd name="connsiteX6" fmla="*/ 4128135 w 4409879"/>
              <a:gd name="connsiteY6" fmla="*/ 3254415 h 4022729"/>
              <a:gd name="connsiteX7" fmla="*/ 4128589 w 4409879"/>
              <a:gd name="connsiteY7" fmla="*/ 3254790 h 4022729"/>
              <a:gd name="connsiteX8" fmla="*/ 4260361 w 4409879"/>
              <a:gd name="connsiteY8" fmla="*/ 3572880 h 4022729"/>
              <a:gd name="connsiteX9" fmla="*/ 3810463 w 4409879"/>
              <a:gd name="connsiteY9" fmla="*/ 4022729 h 4022729"/>
              <a:gd name="connsiteX10" fmla="*/ 3360566 w 4409879"/>
              <a:gd name="connsiteY10" fmla="*/ 3572880 h 4022729"/>
              <a:gd name="connsiteX11" fmla="*/ 3492337 w 4409879"/>
              <a:gd name="connsiteY11" fmla="*/ 3254790 h 4022729"/>
              <a:gd name="connsiteX12" fmla="*/ 3492791 w 4409879"/>
              <a:gd name="connsiteY12" fmla="*/ 3254415 h 4022729"/>
              <a:gd name="connsiteX13" fmla="*/ 3488849 w 4409879"/>
              <a:gd name="connsiteY13" fmla="*/ 3250473 h 4022729"/>
              <a:gd name="connsiteX14" fmla="*/ 3611002 w 4409879"/>
              <a:gd name="connsiteY14" fmla="*/ 3020873 h 4022729"/>
              <a:gd name="connsiteX15" fmla="*/ 3619108 w 4409879"/>
              <a:gd name="connsiteY15" fmla="*/ 2936303 h 4022729"/>
              <a:gd name="connsiteX16" fmla="*/ 0 w 4409879"/>
              <a:gd name="connsiteY16" fmla="*/ 2936303 h 4022729"/>
              <a:gd name="connsiteX17" fmla="*/ 0 w 4409879"/>
              <a:gd name="connsiteY17" fmla="*/ 1026188 h 4022729"/>
              <a:gd name="connsiteX18" fmla="*/ 38416 w 4409879"/>
              <a:gd name="connsiteY18" fmla="*/ 1046404 h 4022729"/>
              <a:gd name="connsiteX19" fmla="*/ 122189 w 4409879"/>
              <a:gd name="connsiteY19" fmla="*/ 1114833 h 4022729"/>
              <a:gd name="connsiteX20" fmla="*/ 126922 w 4409879"/>
              <a:gd name="connsiteY20" fmla="*/ 1110100 h 4022729"/>
              <a:gd name="connsiteX21" fmla="*/ 127371 w 4409879"/>
              <a:gd name="connsiteY21" fmla="*/ 1110645 h 4022729"/>
              <a:gd name="connsiteX22" fmla="*/ 509209 w 4409879"/>
              <a:gd name="connsiteY22" fmla="*/ 1268824 h 4022729"/>
              <a:gd name="connsiteX23" fmla="*/ 1049209 w 4409879"/>
              <a:gd name="connsiteY23" fmla="*/ 728765 h 4022729"/>
              <a:gd name="connsiteX24" fmla="*/ 509209 w 4409879"/>
              <a:gd name="connsiteY24" fmla="*/ 188705 h 4022729"/>
              <a:gd name="connsiteX25" fmla="*/ 127371 w 4409879"/>
              <a:gd name="connsiteY25" fmla="*/ 346884 h 4022729"/>
              <a:gd name="connsiteX26" fmla="*/ 126922 w 4409879"/>
              <a:gd name="connsiteY26" fmla="*/ 347429 h 4022729"/>
              <a:gd name="connsiteX27" fmla="*/ 122189 w 4409879"/>
              <a:gd name="connsiteY27" fmla="*/ 342696 h 4022729"/>
              <a:gd name="connsiteX28" fmla="*/ 38416 w 4409879"/>
              <a:gd name="connsiteY28" fmla="*/ 411126 h 4022729"/>
              <a:gd name="connsiteX29" fmla="*/ 0 w 4409879"/>
              <a:gd name="connsiteY29" fmla="*/ 431341 h 402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409879" h="4022729">
                <a:moveTo>
                  <a:pt x="0" y="0"/>
                </a:moveTo>
                <a:lnTo>
                  <a:pt x="4409879" y="0"/>
                </a:lnTo>
                <a:lnTo>
                  <a:pt x="4409879" y="2936303"/>
                </a:lnTo>
                <a:lnTo>
                  <a:pt x="4001818" y="2936303"/>
                </a:lnTo>
                <a:lnTo>
                  <a:pt x="4009924" y="3020873"/>
                </a:lnTo>
                <a:cubicBezTo>
                  <a:pt x="4026211" y="3104996"/>
                  <a:pt x="4066929" y="3185324"/>
                  <a:pt x="4132078" y="3250473"/>
                </a:cubicBezTo>
                <a:lnTo>
                  <a:pt x="4128135" y="3254415"/>
                </a:lnTo>
                <a:lnTo>
                  <a:pt x="4128589" y="3254790"/>
                </a:lnTo>
                <a:cubicBezTo>
                  <a:pt x="4210005" y="3336196"/>
                  <a:pt x="4260361" y="3448658"/>
                  <a:pt x="4260361" y="3572880"/>
                </a:cubicBezTo>
                <a:cubicBezTo>
                  <a:pt x="4260361" y="3821324"/>
                  <a:pt x="4058935" y="4022728"/>
                  <a:pt x="3810463" y="4022729"/>
                </a:cubicBezTo>
                <a:cubicBezTo>
                  <a:pt x="3561992" y="4022728"/>
                  <a:pt x="3360566" y="3821324"/>
                  <a:pt x="3360566" y="3572880"/>
                </a:cubicBezTo>
                <a:cubicBezTo>
                  <a:pt x="3360566" y="3448658"/>
                  <a:pt x="3410922" y="3336196"/>
                  <a:pt x="3492337" y="3254790"/>
                </a:cubicBezTo>
                <a:lnTo>
                  <a:pt x="3492791" y="3254415"/>
                </a:lnTo>
                <a:lnTo>
                  <a:pt x="3488849" y="3250473"/>
                </a:lnTo>
                <a:cubicBezTo>
                  <a:pt x="3553997" y="3185324"/>
                  <a:pt x="3594715" y="3104996"/>
                  <a:pt x="3611002" y="3020873"/>
                </a:cubicBezTo>
                <a:lnTo>
                  <a:pt x="3619108" y="2936303"/>
                </a:lnTo>
                <a:lnTo>
                  <a:pt x="0" y="2936303"/>
                </a:lnTo>
                <a:lnTo>
                  <a:pt x="0" y="1026188"/>
                </a:lnTo>
                <a:lnTo>
                  <a:pt x="38416" y="1046404"/>
                </a:lnTo>
                <a:cubicBezTo>
                  <a:pt x="68028" y="1065955"/>
                  <a:pt x="96121" y="1088765"/>
                  <a:pt x="122189" y="1114833"/>
                </a:cubicBezTo>
                <a:lnTo>
                  <a:pt x="126922" y="1110100"/>
                </a:lnTo>
                <a:lnTo>
                  <a:pt x="127371" y="1110645"/>
                </a:lnTo>
                <a:cubicBezTo>
                  <a:pt x="225092" y="1208377"/>
                  <a:pt x="360091" y="1268824"/>
                  <a:pt x="509209" y="1268824"/>
                </a:cubicBezTo>
                <a:cubicBezTo>
                  <a:pt x="807443" y="1268824"/>
                  <a:pt x="1049209" y="1027031"/>
                  <a:pt x="1049209" y="728765"/>
                </a:cubicBezTo>
                <a:cubicBezTo>
                  <a:pt x="1049209" y="430498"/>
                  <a:pt x="807443" y="188705"/>
                  <a:pt x="509209" y="188705"/>
                </a:cubicBezTo>
                <a:cubicBezTo>
                  <a:pt x="360091" y="188705"/>
                  <a:pt x="225092" y="249152"/>
                  <a:pt x="127371" y="346884"/>
                </a:cubicBezTo>
                <a:lnTo>
                  <a:pt x="126922" y="347429"/>
                </a:lnTo>
                <a:lnTo>
                  <a:pt x="122189" y="342696"/>
                </a:lnTo>
                <a:cubicBezTo>
                  <a:pt x="96121" y="368765"/>
                  <a:pt x="68028" y="391574"/>
                  <a:pt x="38416" y="411126"/>
                </a:cubicBezTo>
                <a:lnTo>
                  <a:pt x="0" y="43134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xmlns="" id="{FDDD6831-5ED8-47EF-B9F3-49DC31E94B56}"/>
              </a:ext>
            </a:extLst>
          </p:cNvPr>
          <p:cNvSpPr/>
          <p:nvPr/>
        </p:nvSpPr>
        <p:spPr>
          <a:xfrm>
            <a:off x="3043327" y="2040428"/>
            <a:ext cx="3187606" cy="28825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xmlns="" id="{5BC337D1-2552-4E75-B9B9-E16B990FF31E}"/>
              </a:ext>
            </a:extLst>
          </p:cNvPr>
          <p:cNvSpPr/>
          <p:nvPr/>
        </p:nvSpPr>
        <p:spPr>
          <a:xfrm>
            <a:off x="3166892" y="2150096"/>
            <a:ext cx="2940476" cy="2659038"/>
          </a:xfrm>
          <a:prstGeom prst="ellipse">
            <a:avLst/>
          </a:prstGeom>
          <a:solidFill>
            <a:srgbClr val="FBC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2437FD3A-1B46-424B-ADD3-E2384F404111}"/>
              </a:ext>
            </a:extLst>
          </p:cNvPr>
          <p:cNvSpPr/>
          <p:nvPr/>
        </p:nvSpPr>
        <p:spPr>
          <a:xfrm>
            <a:off x="3575041" y="2167234"/>
            <a:ext cx="21940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600" dirty="0">
                <a:latin typeface="Cooper Black" panose="0208090404030B020404" pitchFamily="18" charset="0"/>
                <a:ea typeface="思源宋體 TW Heavy" pitchFamily="18" charset="-120"/>
              </a:rPr>
              <a:t>5</a:t>
            </a:r>
            <a:r>
              <a:rPr lang="zh-TW" altLang="en-US" sz="3600" dirty="0">
                <a:latin typeface="Cooper Black" panose="0208090404030B020404" pitchFamily="18" charset="0"/>
                <a:ea typeface="思源宋體 TW Heavy" pitchFamily="18" charset="-120"/>
              </a:rPr>
              <a:t> </a:t>
            </a:r>
            <a:r>
              <a:rPr lang="en-US" altLang="zh-TW" sz="5200" dirty="0">
                <a:ln w="19050">
                  <a:solidFill>
                    <a:schemeClr val="accent1">
                      <a:lumMod val="90000"/>
                      <a:lumOff val="10000"/>
                    </a:schemeClr>
                  </a:solidFill>
                </a:ln>
                <a:solidFill>
                  <a:srgbClr val="FFFF00"/>
                </a:solidFill>
                <a:latin typeface="Cooper Black" panose="0208090404030B020404" pitchFamily="18" charset="0"/>
                <a:ea typeface="思源宋體 TW Heavy" pitchFamily="18" charset="-120"/>
              </a:rPr>
              <a:t>$</a:t>
            </a:r>
            <a:r>
              <a:rPr lang="zh-TW" altLang="en-US" sz="3600" dirty="0">
                <a:latin typeface="思源宋體 TW Heavy" pitchFamily="18" charset="-120"/>
                <a:ea typeface="思源宋體 TW Heavy" pitchFamily="18" charset="-120"/>
              </a:rPr>
              <a:t>進帳</a:t>
            </a:r>
            <a:r>
              <a:rPr lang="en-US" altLang="zh-TW" sz="3600" dirty="0">
                <a:latin typeface="思源宋體 TW Heavy" pitchFamily="18" charset="-120"/>
                <a:ea typeface="思源宋體 TW Heavy" pitchFamily="18" charset="-120"/>
              </a:rPr>
              <a:t>!</a:t>
            </a:r>
            <a:endParaRPr lang="zh-TW" altLang="en-US" sz="3600" dirty="0">
              <a:latin typeface="思源宋體 TW Heavy" pitchFamily="18" charset="-120"/>
              <a:ea typeface="思源宋體 TW Heavy" pitchFamily="18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FB6E4DA9-7AFB-4869-A08D-6AC6E206008A}"/>
              </a:ext>
            </a:extLst>
          </p:cNvPr>
          <p:cNvSpPr/>
          <p:nvPr/>
        </p:nvSpPr>
        <p:spPr>
          <a:xfrm>
            <a:off x="253723" y="692696"/>
            <a:ext cx="37594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600" dirty="0">
                <a:latin typeface="Cooper Black" panose="0208090404030B020404" pitchFamily="18" charset="0"/>
                <a:ea typeface="思源宋體 TW Heavy" pitchFamily="18" charset="-120"/>
              </a:rPr>
              <a:t>1</a:t>
            </a:r>
            <a:r>
              <a:rPr lang="zh-TW" altLang="en-US" sz="3600" dirty="0">
                <a:latin typeface="思源宋體 TW Heavy" pitchFamily="18" charset="-120"/>
                <a:ea typeface="思源宋體 TW Heavy" pitchFamily="18" charset="-120"/>
              </a:rPr>
              <a:t> 盤點校園屋頂</a:t>
            </a:r>
            <a:endParaRPr lang="en-US" altLang="zh-TW" sz="3600" dirty="0">
              <a:latin typeface="思源宋體 TW Heavy" pitchFamily="18" charset="-120"/>
              <a:ea typeface="思源宋體 TW Heavy" pitchFamily="18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D1F571F8-1E03-4328-8EB0-D44F9A781E56}"/>
              </a:ext>
            </a:extLst>
          </p:cNvPr>
          <p:cNvSpPr/>
          <p:nvPr/>
        </p:nvSpPr>
        <p:spPr>
          <a:xfrm>
            <a:off x="5610266" y="779594"/>
            <a:ext cx="36926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600" dirty="0">
                <a:latin typeface="Cooper Black" panose="0208090404030B020404" pitchFamily="18" charset="0"/>
                <a:ea typeface="思源宋體 TW Heavy" pitchFamily="18" charset="-120"/>
              </a:rPr>
              <a:t>2</a:t>
            </a:r>
            <a:r>
              <a:rPr lang="zh-TW" altLang="en-US" sz="4000" dirty="0">
                <a:latin typeface="思源宋體 TW Heavy" pitchFamily="18" charset="-120"/>
                <a:ea typeface="思源宋體 TW Heavy" pitchFamily="18" charset="-120"/>
              </a:rPr>
              <a:t> </a:t>
            </a:r>
            <a:r>
              <a:rPr lang="zh-TW" altLang="en-US" sz="3600" dirty="0">
                <a:latin typeface="思源宋體 TW Heavy" pitchFamily="18" charset="-120"/>
                <a:ea typeface="思源宋體 TW Heavy" pitchFamily="18" charset="-120"/>
              </a:rPr>
              <a:t>準備標租文件</a:t>
            </a:r>
            <a:endParaRPr lang="en-US" altLang="zh-TW" sz="3600" dirty="0">
              <a:latin typeface="思源宋體 TW Heavy" pitchFamily="18" charset="-120"/>
              <a:ea typeface="思源宋體 TW Heavy" pitchFamily="18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CA7AF65F-A765-44D1-A1A6-E13D57224AC9}"/>
              </a:ext>
            </a:extLst>
          </p:cNvPr>
          <p:cNvSpPr/>
          <p:nvPr/>
        </p:nvSpPr>
        <p:spPr>
          <a:xfrm>
            <a:off x="5658374" y="5488635"/>
            <a:ext cx="3485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600" dirty="0">
                <a:latin typeface="Cooper Black" panose="0208090404030B020404" pitchFamily="18" charset="0"/>
                <a:ea typeface="思源宋體 TW Heavy" pitchFamily="18" charset="-120"/>
              </a:rPr>
              <a:t>3</a:t>
            </a:r>
            <a:r>
              <a:rPr lang="zh-TW" altLang="en-US" sz="3600" dirty="0">
                <a:latin typeface="Cooper Black" panose="0208090404030B020404" pitchFamily="18" charset="0"/>
                <a:ea typeface="思源宋體 TW Heavy" pitchFamily="18" charset="-120"/>
              </a:rPr>
              <a:t> 公開招標</a:t>
            </a:r>
            <a:endParaRPr lang="en-US" altLang="zh-TW" sz="3600" dirty="0">
              <a:latin typeface="Cooper Black" panose="0208090404030B020404" pitchFamily="18" charset="0"/>
              <a:ea typeface="思源宋體 TW Heavy" pitchFamily="18" charset="-120"/>
            </a:endParaRPr>
          </a:p>
        </p:txBody>
      </p:sp>
      <p:pic>
        <p:nvPicPr>
          <p:cNvPr id="20" name="Picture 2" descr="ãæè²é¨ logoãçåçæå°çµæ">
            <a:extLst>
              <a:ext uri="{FF2B5EF4-FFF2-40B4-BE49-F238E27FC236}">
                <a16:creationId xmlns:a16="http://schemas.microsoft.com/office/drawing/2014/main" xmlns="" id="{88731A30-90D8-43AB-92BC-F88E15AB8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802" y="6295600"/>
            <a:ext cx="503621" cy="50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5711A86F-C1C7-4845-AC95-1278329E4D51}"/>
              </a:ext>
            </a:extLst>
          </p:cNvPr>
          <p:cNvSpPr/>
          <p:nvPr/>
        </p:nvSpPr>
        <p:spPr>
          <a:xfrm>
            <a:off x="213238" y="5466746"/>
            <a:ext cx="32575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600" dirty="0">
                <a:latin typeface="Cooper Black" panose="0208090404030B020404" pitchFamily="18" charset="0"/>
                <a:ea typeface="思源宋體 TW Heavy" pitchFamily="18" charset="-120"/>
              </a:rPr>
              <a:t>4</a:t>
            </a:r>
            <a:r>
              <a:rPr lang="zh-TW" altLang="en-US" sz="4000" dirty="0">
                <a:latin typeface="Cooper Black" panose="0208090404030B020404" pitchFamily="18" charset="0"/>
                <a:ea typeface="思源宋體 TW Heavy" pitchFamily="18" charset="-120"/>
              </a:rPr>
              <a:t> </a:t>
            </a:r>
            <a:r>
              <a:rPr lang="zh-TW" altLang="en-US" sz="3600" dirty="0">
                <a:latin typeface="Cooper Black" panose="0208090404030B020404" pitchFamily="18" charset="0"/>
                <a:ea typeface="思源宋體 TW Heavy" pitchFamily="18" charset="-120"/>
              </a:rPr>
              <a:t>簽約、設置</a:t>
            </a:r>
          </a:p>
        </p:txBody>
      </p:sp>
      <p:grpSp>
        <p:nvGrpSpPr>
          <p:cNvPr id="31" name="群組 30"/>
          <p:cNvGrpSpPr/>
          <p:nvPr/>
        </p:nvGrpSpPr>
        <p:grpSpPr>
          <a:xfrm flipH="1">
            <a:off x="4128835" y="4204681"/>
            <a:ext cx="4809344" cy="2547660"/>
            <a:chOff x="4672472" y="6830996"/>
            <a:chExt cx="4888399" cy="28636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6" name="圖片 25">
              <a:extLst>
                <a:ext uri="{FF2B5EF4-FFF2-40B4-BE49-F238E27FC236}">
                  <a16:creationId xmlns:a16="http://schemas.microsoft.com/office/drawing/2014/main" xmlns="" id="{B61B882A-ADE1-47AD-9C8C-6E3B8BFAA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39" b="78456" l="0" r="4885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72472" y="6858322"/>
              <a:ext cx="4888399" cy="2836290"/>
            </a:xfrm>
            <a:prstGeom prst="rect">
              <a:avLst/>
            </a:prstGeom>
          </p:spPr>
        </p:pic>
        <p:cxnSp>
          <p:nvCxnSpPr>
            <p:cNvPr id="3" name="直線接點 2"/>
            <p:cNvCxnSpPr/>
            <p:nvPr/>
          </p:nvCxnSpPr>
          <p:spPr>
            <a:xfrm flipV="1">
              <a:off x="6899139" y="6830996"/>
              <a:ext cx="381857" cy="321786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 flipV="1">
              <a:off x="6982145" y="7530730"/>
              <a:ext cx="550838" cy="78315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6930683" y="8001703"/>
              <a:ext cx="538734" cy="275117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群組 43"/>
          <p:cNvGrpSpPr/>
          <p:nvPr/>
        </p:nvGrpSpPr>
        <p:grpSpPr>
          <a:xfrm>
            <a:off x="3753921" y="3153785"/>
            <a:ext cx="1934116" cy="1531702"/>
            <a:chOff x="3672896" y="2794591"/>
            <a:chExt cx="1965906" cy="1721659"/>
          </a:xfrm>
        </p:grpSpPr>
        <p:grpSp>
          <p:nvGrpSpPr>
            <p:cNvPr id="43" name="群組 42"/>
            <p:cNvGrpSpPr/>
            <p:nvPr/>
          </p:nvGrpSpPr>
          <p:grpSpPr>
            <a:xfrm>
              <a:off x="3672896" y="3401517"/>
              <a:ext cx="1512167" cy="1114733"/>
              <a:chOff x="3563889" y="2870939"/>
              <a:chExt cx="1822622" cy="1343593"/>
            </a:xfrm>
          </p:grpSpPr>
          <p:sp>
            <p:nvSpPr>
              <p:cNvPr id="37" name="等腰三角形 36"/>
              <p:cNvSpPr/>
              <p:nvPr/>
            </p:nvSpPr>
            <p:spPr>
              <a:xfrm rot="21360000">
                <a:off x="4391642" y="3799189"/>
                <a:ext cx="207672" cy="415343"/>
              </a:xfrm>
              <a:prstGeom prst="triangle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solidFill>
                  <a:schemeClr val="accent1">
                    <a:lumMod val="25000"/>
                    <a:lumOff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42" name="群組 41"/>
              <p:cNvGrpSpPr/>
              <p:nvPr/>
            </p:nvGrpSpPr>
            <p:grpSpPr>
              <a:xfrm>
                <a:off x="3563889" y="2870939"/>
                <a:ext cx="1822622" cy="1124323"/>
                <a:chOff x="3563889" y="2870939"/>
                <a:chExt cx="1822622" cy="1124323"/>
              </a:xfrm>
            </p:grpSpPr>
            <p:sp>
              <p:nvSpPr>
                <p:cNvPr id="6" name="圓角矩形 5"/>
                <p:cNvSpPr/>
                <p:nvPr/>
              </p:nvSpPr>
              <p:spPr>
                <a:xfrm>
                  <a:off x="3563889" y="2919401"/>
                  <a:ext cx="1822622" cy="1013655"/>
                </a:xfrm>
                <a:prstGeom prst="roundRect">
                  <a:avLst>
                    <a:gd name="adj" fmla="val 1867"/>
                  </a:avLst>
                </a:prstGeom>
                <a:solidFill>
                  <a:srgbClr val="0070C0"/>
                </a:solidFill>
                <a:ln>
                  <a:solidFill>
                    <a:schemeClr val="accent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isometricOffAxis1Right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28" name="直線接點 27"/>
                <p:cNvCxnSpPr/>
                <p:nvPr/>
              </p:nvCxnSpPr>
              <p:spPr>
                <a:xfrm>
                  <a:off x="3949328" y="3023262"/>
                  <a:ext cx="0" cy="972000"/>
                </a:xfrm>
                <a:prstGeom prst="line">
                  <a:avLst/>
                </a:prstGeom>
                <a:ln w="28575">
                  <a:solidFill>
                    <a:srgbClr val="CBD4D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接點 37"/>
                <p:cNvCxnSpPr/>
                <p:nvPr/>
              </p:nvCxnSpPr>
              <p:spPr>
                <a:xfrm>
                  <a:off x="4283968" y="2973756"/>
                  <a:ext cx="0" cy="972000"/>
                </a:xfrm>
                <a:prstGeom prst="line">
                  <a:avLst/>
                </a:prstGeom>
                <a:ln w="28575">
                  <a:solidFill>
                    <a:srgbClr val="CBD4D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接點 38"/>
                <p:cNvCxnSpPr/>
                <p:nvPr/>
              </p:nvCxnSpPr>
              <p:spPr>
                <a:xfrm>
                  <a:off x="4606929" y="2927528"/>
                  <a:ext cx="0" cy="972000"/>
                </a:xfrm>
                <a:prstGeom prst="line">
                  <a:avLst/>
                </a:prstGeom>
                <a:ln w="28575">
                  <a:solidFill>
                    <a:srgbClr val="CBD4D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接點 39"/>
                <p:cNvCxnSpPr/>
                <p:nvPr/>
              </p:nvCxnSpPr>
              <p:spPr>
                <a:xfrm>
                  <a:off x="4932040" y="2870939"/>
                  <a:ext cx="0" cy="972000"/>
                </a:xfrm>
                <a:prstGeom prst="line">
                  <a:avLst/>
                </a:prstGeom>
                <a:ln w="28575">
                  <a:solidFill>
                    <a:srgbClr val="CBD4D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接點 40"/>
                <p:cNvCxnSpPr/>
                <p:nvPr/>
              </p:nvCxnSpPr>
              <p:spPr>
                <a:xfrm flipH="1">
                  <a:off x="3635896" y="3129027"/>
                  <a:ext cx="1656185" cy="270752"/>
                </a:xfrm>
                <a:prstGeom prst="line">
                  <a:avLst/>
                </a:prstGeom>
                <a:ln w="28575">
                  <a:solidFill>
                    <a:srgbClr val="CBD4D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接點 45"/>
                <p:cNvCxnSpPr/>
                <p:nvPr/>
              </p:nvCxnSpPr>
              <p:spPr>
                <a:xfrm flipH="1">
                  <a:off x="3647107" y="3454399"/>
                  <a:ext cx="1656185" cy="270752"/>
                </a:xfrm>
                <a:prstGeom prst="line">
                  <a:avLst/>
                </a:prstGeom>
                <a:ln w="28575">
                  <a:solidFill>
                    <a:srgbClr val="CBD4D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032" name="Picture 8" descr="ãmoneyãçåçæå°çµæ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617" y="2794591"/>
              <a:ext cx="489185" cy="48918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8" descr="ãmoneyãçåçæå°çµæ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004" y="3083958"/>
              <a:ext cx="268052" cy="2680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8" descr="ãmoneyãçåçæå°çµæ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9" y="3364924"/>
              <a:ext cx="153598" cy="1535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8" name="Picture 10" descr="ãcontract iconãçåçæå°çµæ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417" b="83194" l="14306" r="87778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68" t="22033" r="12765" b="17890"/>
          <a:stretch/>
        </p:blipFill>
        <p:spPr bwMode="auto">
          <a:xfrm>
            <a:off x="652182" y="3756643"/>
            <a:ext cx="2389456" cy="19754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圖片 8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24" y="1334424"/>
            <a:ext cx="2235720" cy="169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0" name="群組 89"/>
          <p:cNvGrpSpPr/>
          <p:nvPr/>
        </p:nvGrpSpPr>
        <p:grpSpPr>
          <a:xfrm>
            <a:off x="6640497" y="1745954"/>
            <a:ext cx="1983026" cy="1666638"/>
            <a:chOff x="6640666" y="1146630"/>
            <a:chExt cx="1885706" cy="175258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grpSpPr>
        <p:grpSp>
          <p:nvGrpSpPr>
            <p:cNvPr id="91" name="群組 90"/>
            <p:cNvGrpSpPr/>
            <p:nvPr/>
          </p:nvGrpSpPr>
          <p:grpSpPr>
            <a:xfrm>
              <a:off x="7657624" y="1146630"/>
              <a:ext cx="868748" cy="1300156"/>
              <a:chOff x="5076056" y="1441738"/>
              <a:chExt cx="868748" cy="1300156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3" name="剪去單一角落矩形 112"/>
              <p:cNvSpPr/>
              <p:nvPr/>
            </p:nvSpPr>
            <p:spPr>
              <a:xfrm>
                <a:off x="5076056" y="1443327"/>
                <a:ext cx="868748" cy="1298567"/>
              </a:xfrm>
              <a:prstGeom prst="snip1Rect">
                <a:avLst>
                  <a:gd name="adj" fmla="val 28984"/>
                </a:avLst>
              </a:prstGeom>
              <a:solidFill>
                <a:schemeClr val="bg2">
                  <a:lumMod val="60000"/>
                  <a:lumOff val="40000"/>
                </a:schemeClr>
              </a:solidFill>
              <a:ln w="38100">
                <a:solidFill>
                  <a:srgbClr val="5064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4" name="直角三角形 113"/>
              <p:cNvSpPr/>
              <p:nvPr/>
            </p:nvSpPr>
            <p:spPr>
              <a:xfrm>
                <a:off x="5699139" y="1441738"/>
                <a:ext cx="243118" cy="257481"/>
              </a:xfrm>
              <a:prstGeom prst="rtTriangle">
                <a:avLst/>
              </a:prstGeom>
              <a:solidFill>
                <a:srgbClr val="CFCFCF"/>
              </a:solidFill>
              <a:ln w="38100">
                <a:solidFill>
                  <a:srgbClr val="5064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15" name="直線接點 114"/>
              <p:cNvCxnSpPr/>
              <p:nvPr/>
            </p:nvCxnSpPr>
            <p:spPr>
              <a:xfrm>
                <a:off x="5225706" y="1857512"/>
                <a:ext cx="528618" cy="0"/>
              </a:xfrm>
              <a:prstGeom prst="line">
                <a:avLst/>
              </a:prstGeom>
              <a:grpFill/>
              <a:ln w="38100" cap="rnd">
                <a:solidFill>
                  <a:srgbClr val="5064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接點 115"/>
              <p:cNvCxnSpPr/>
              <p:nvPr/>
            </p:nvCxnSpPr>
            <p:spPr>
              <a:xfrm>
                <a:off x="5225706" y="2092611"/>
                <a:ext cx="360711" cy="0"/>
              </a:xfrm>
              <a:prstGeom prst="line">
                <a:avLst/>
              </a:prstGeom>
              <a:grpFill/>
              <a:ln w="38100" cap="rnd">
                <a:solidFill>
                  <a:srgbClr val="5064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接點 116"/>
              <p:cNvCxnSpPr/>
              <p:nvPr/>
            </p:nvCxnSpPr>
            <p:spPr>
              <a:xfrm>
                <a:off x="5225706" y="2285763"/>
                <a:ext cx="528618" cy="0"/>
              </a:xfrm>
              <a:prstGeom prst="line">
                <a:avLst/>
              </a:prstGeom>
              <a:grpFill/>
              <a:ln w="38100" cap="rnd">
                <a:solidFill>
                  <a:srgbClr val="5064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接點 117"/>
              <p:cNvCxnSpPr/>
              <p:nvPr/>
            </p:nvCxnSpPr>
            <p:spPr>
              <a:xfrm>
                <a:off x="5225706" y="2492896"/>
                <a:ext cx="360711" cy="0"/>
              </a:xfrm>
              <a:prstGeom prst="line">
                <a:avLst/>
              </a:prstGeom>
              <a:grpFill/>
              <a:ln w="38100" cap="rnd">
                <a:solidFill>
                  <a:srgbClr val="5064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群組 91"/>
            <p:cNvGrpSpPr/>
            <p:nvPr/>
          </p:nvGrpSpPr>
          <p:grpSpPr>
            <a:xfrm>
              <a:off x="7361872" y="1292284"/>
              <a:ext cx="868748" cy="1300156"/>
              <a:chOff x="5076056" y="1441738"/>
              <a:chExt cx="868748" cy="1300156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7" name="剪去單一角落矩形 106"/>
              <p:cNvSpPr/>
              <p:nvPr/>
            </p:nvSpPr>
            <p:spPr>
              <a:xfrm>
                <a:off x="5076056" y="1443327"/>
                <a:ext cx="868748" cy="1298567"/>
              </a:xfrm>
              <a:prstGeom prst="snip1Rect">
                <a:avLst>
                  <a:gd name="adj" fmla="val 28984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38100">
                <a:solidFill>
                  <a:srgbClr val="5064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8" name="直角三角形 107"/>
              <p:cNvSpPr/>
              <p:nvPr/>
            </p:nvSpPr>
            <p:spPr>
              <a:xfrm>
                <a:off x="5699139" y="1441738"/>
                <a:ext cx="243118" cy="257481"/>
              </a:xfrm>
              <a:prstGeom prst="rtTriangle">
                <a:avLst/>
              </a:prstGeom>
              <a:solidFill>
                <a:srgbClr val="CFCFCF"/>
              </a:solidFill>
              <a:ln w="38100">
                <a:solidFill>
                  <a:srgbClr val="5064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09" name="直線接點 108"/>
              <p:cNvCxnSpPr/>
              <p:nvPr/>
            </p:nvCxnSpPr>
            <p:spPr>
              <a:xfrm>
                <a:off x="5225706" y="1857512"/>
                <a:ext cx="528618" cy="0"/>
              </a:xfrm>
              <a:prstGeom prst="line">
                <a:avLst/>
              </a:prstGeom>
              <a:grpFill/>
              <a:ln w="38100" cap="rnd">
                <a:solidFill>
                  <a:srgbClr val="5064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線接點 109"/>
              <p:cNvCxnSpPr/>
              <p:nvPr/>
            </p:nvCxnSpPr>
            <p:spPr>
              <a:xfrm>
                <a:off x="5225706" y="2092611"/>
                <a:ext cx="360711" cy="0"/>
              </a:xfrm>
              <a:prstGeom prst="line">
                <a:avLst/>
              </a:prstGeom>
              <a:grpFill/>
              <a:ln w="38100" cap="rnd">
                <a:solidFill>
                  <a:srgbClr val="5064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接點 110"/>
              <p:cNvCxnSpPr/>
              <p:nvPr/>
            </p:nvCxnSpPr>
            <p:spPr>
              <a:xfrm>
                <a:off x="5225706" y="2285763"/>
                <a:ext cx="528618" cy="0"/>
              </a:xfrm>
              <a:prstGeom prst="line">
                <a:avLst/>
              </a:prstGeom>
              <a:grpFill/>
              <a:ln w="38100" cap="rnd">
                <a:solidFill>
                  <a:srgbClr val="5064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線接點 111"/>
              <p:cNvCxnSpPr/>
              <p:nvPr/>
            </p:nvCxnSpPr>
            <p:spPr>
              <a:xfrm>
                <a:off x="5225706" y="2492896"/>
                <a:ext cx="360711" cy="0"/>
              </a:xfrm>
              <a:prstGeom prst="line">
                <a:avLst/>
              </a:prstGeom>
              <a:grpFill/>
              <a:ln w="38100" cap="rnd">
                <a:solidFill>
                  <a:srgbClr val="5064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群組 92"/>
            <p:cNvGrpSpPr/>
            <p:nvPr/>
          </p:nvGrpSpPr>
          <p:grpSpPr>
            <a:xfrm>
              <a:off x="7034541" y="1441497"/>
              <a:ext cx="868748" cy="1300156"/>
              <a:chOff x="5076056" y="1441738"/>
              <a:chExt cx="868748" cy="1300156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1" name="剪去單一角落矩形 100"/>
              <p:cNvSpPr/>
              <p:nvPr/>
            </p:nvSpPr>
            <p:spPr>
              <a:xfrm>
                <a:off x="5076056" y="1443327"/>
                <a:ext cx="868748" cy="1298567"/>
              </a:xfrm>
              <a:prstGeom prst="snip1Rect">
                <a:avLst>
                  <a:gd name="adj" fmla="val 28984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rgbClr val="5064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2" name="直角三角形 101"/>
              <p:cNvSpPr/>
              <p:nvPr/>
            </p:nvSpPr>
            <p:spPr>
              <a:xfrm>
                <a:off x="5699139" y="1441738"/>
                <a:ext cx="243118" cy="257481"/>
              </a:xfrm>
              <a:prstGeom prst="rtTriangle">
                <a:avLst/>
              </a:prstGeom>
              <a:solidFill>
                <a:srgbClr val="CFCFCF"/>
              </a:solidFill>
              <a:ln w="38100">
                <a:solidFill>
                  <a:srgbClr val="5064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03" name="直線接點 102"/>
              <p:cNvCxnSpPr/>
              <p:nvPr/>
            </p:nvCxnSpPr>
            <p:spPr>
              <a:xfrm>
                <a:off x="5225706" y="1857512"/>
                <a:ext cx="528618" cy="0"/>
              </a:xfrm>
              <a:prstGeom prst="line">
                <a:avLst/>
              </a:prstGeom>
              <a:grpFill/>
              <a:ln w="38100" cap="rnd">
                <a:solidFill>
                  <a:srgbClr val="5064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線接點 103"/>
              <p:cNvCxnSpPr/>
              <p:nvPr/>
            </p:nvCxnSpPr>
            <p:spPr>
              <a:xfrm>
                <a:off x="5225706" y="2092611"/>
                <a:ext cx="360711" cy="0"/>
              </a:xfrm>
              <a:prstGeom prst="line">
                <a:avLst/>
              </a:prstGeom>
              <a:grpFill/>
              <a:ln w="38100" cap="rnd">
                <a:solidFill>
                  <a:srgbClr val="5064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線接點 104"/>
              <p:cNvCxnSpPr/>
              <p:nvPr/>
            </p:nvCxnSpPr>
            <p:spPr>
              <a:xfrm>
                <a:off x="5225706" y="2285763"/>
                <a:ext cx="528618" cy="0"/>
              </a:xfrm>
              <a:prstGeom prst="line">
                <a:avLst/>
              </a:prstGeom>
              <a:grpFill/>
              <a:ln w="38100" cap="rnd">
                <a:solidFill>
                  <a:srgbClr val="5064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線接點 105"/>
              <p:cNvCxnSpPr/>
              <p:nvPr/>
            </p:nvCxnSpPr>
            <p:spPr>
              <a:xfrm>
                <a:off x="5225706" y="2492896"/>
                <a:ext cx="360711" cy="0"/>
              </a:xfrm>
              <a:prstGeom prst="line">
                <a:avLst/>
              </a:prstGeom>
              <a:grpFill/>
              <a:ln w="38100" cap="rnd">
                <a:solidFill>
                  <a:srgbClr val="5064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群組 93"/>
            <p:cNvGrpSpPr/>
            <p:nvPr/>
          </p:nvGrpSpPr>
          <p:grpSpPr>
            <a:xfrm>
              <a:off x="6640666" y="1599061"/>
              <a:ext cx="868748" cy="1300156"/>
              <a:chOff x="5076056" y="1441738"/>
              <a:chExt cx="868748" cy="1300156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5" name="剪去單一角落矩形 94"/>
              <p:cNvSpPr/>
              <p:nvPr/>
            </p:nvSpPr>
            <p:spPr>
              <a:xfrm>
                <a:off x="5076056" y="1443327"/>
                <a:ext cx="868748" cy="1298567"/>
              </a:xfrm>
              <a:prstGeom prst="snip1Rect">
                <a:avLst>
                  <a:gd name="adj" fmla="val 28984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rgbClr val="5064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6" name="直角三角形 95"/>
              <p:cNvSpPr/>
              <p:nvPr/>
            </p:nvSpPr>
            <p:spPr>
              <a:xfrm>
                <a:off x="5699139" y="1441738"/>
                <a:ext cx="243118" cy="257481"/>
              </a:xfrm>
              <a:prstGeom prst="rtTriangle">
                <a:avLst/>
              </a:prstGeom>
              <a:solidFill>
                <a:srgbClr val="CFCFCF"/>
              </a:solidFill>
              <a:ln w="38100">
                <a:solidFill>
                  <a:srgbClr val="5064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97" name="直線接點 96"/>
              <p:cNvCxnSpPr/>
              <p:nvPr/>
            </p:nvCxnSpPr>
            <p:spPr>
              <a:xfrm>
                <a:off x="5225706" y="1857512"/>
                <a:ext cx="528618" cy="0"/>
              </a:xfrm>
              <a:prstGeom prst="line">
                <a:avLst/>
              </a:prstGeom>
              <a:grpFill/>
              <a:ln w="38100" cap="rnd">
                <a:solidFill>
                  <a:srgbClr val="5064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接點 97"/>
              <p:cNvCxnSpPr/>
              <p:nvPr/>
            </p:nvCxnSpPr>
            <p:spPr>
              <a:xfrm>
                <a:off x="5225706" y="2092611"/>
                <a:ext cx="360711" cy="0"/>
              </a:xfrm>
              <a:prstGeom prst="line">
                <a:avLst/>
              </a:prstGeom>
              <a:grpFill/>
              <a:ln w="38100" cap="rnd">
                <a:solidFill>
                  <a:srgbClr val="5064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接點 98"/>
              <p:cNvCxnSpPr/>
              <p:nvPr/>
            </p:nvCxnSpPr>
            <p:spPr>
              <a:xfrm>
                <a:off x="5225706" y="2285763"/>
                <a:ext cx="528618" cy="0"/>
              </a:xfrm>
              <a:prstGeom prst="line">
                <a:avLst/>
              </a:prstGeom>
              <a:grpFill/>
              <a:ln w="38100" cap="rnd">
                <a:solidFill>
                  <a:srgbClr val="5064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線接點 99"/>
              <p:cNvCxnSpPr/>
              <p:nvPr/>
            </p:nvCxnSpPr>
            <p:spPr>
              <a:xfrm>
                <a:off x="5225706" y="2492896"/>
                <a:ext cx="360711" cy="0"/>
              </a:xfrm>
              <a:prstGeom prst="line">
                <a:avLst/>
              </a:prstGeom>
              <a:grpFill/>
              <a:ln w="38100" cap="rnd">
                <a:solidFill>
                  <a:srgbClr val="5064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文字方塊 66"/>
          <p:cNvSpPr txBox="1"/>
          <p:nvPr/>
        </p:nvSpPr>
        <p:spPr>
          <a:xfrm>
            <a:off x="0" y="44624"/>
            <a:ext cx="91440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ln w="19050">
                  <a:noFill/>
                </a:ln>
                <a:solidFill>
                  <a:srgbClr val="C00000"/>
                </a:solidFill>
                <a:latin typeface="思源宋體 TW Heavy" pitchFamily="18" charset="-120"/>
                <a:ea typeface="思源宋體 TW Heavy" pitchFamily="18" charset="-120"/>
              </a:rPr>
              <a:t>太陽光電標租</a:t>
            </a:r>
            <a:r>
              <a:rPr lang="zh-TW" altLang="en-US" sz="4400" b="1" dirty="0" smtClean="0">
                <a:ln w="19050">
                  <a:noFill/>
                </a:ln>
                <a:solidFill>
                  <a:srgbClr val="C00000"/>
                </a:solidFill>
                <a:latin typeface="思源宋體 TW Heavy" pitchFamily="18" charset="-120"/>
                <a:ea typeface="思源宋體 TW Heavy" pitchFamily="18" charset="-120"/>
              </a:rPr>
              <a:t>作業</a:t>
            </a:r>
            <a:r>
              <a:rPr lang="en-US" altLang="zh-TW" sz="4400" b="1" dirty="0" smtClean="0">
                <a:ln w="19050">
                  <a:noFill/>
                </a:ln>
                <a:solidFill>
                  <a:srgbClr val="C00000"/>
                </a:solidFill>
                <a:latin typeface="思源宋體 TW Heavy" pitchFamily="18" charset="-120"/>
                <a:ea typeface="思源宋體 TW Heavy" pitchFamily="18" charset="-120"/>
              </a:rPr>
              <a:t>          </a:t>
            </a:r>
            <a:r>
              <a:rPr lang="zh-TW" altLang="en-US" sz="4400" b="1" dirty="0" smtClean="0">
                <a:ln w="19050">
                  <a:noFill/>
                </a:ln>
                <a:solidFill>
                  <a:srgbClr val="C00000"/>
                </a:solidFill>
                <a:latin typeface="思源宋體 TW Heavy" pitchFamily="18" charset="-120"/>
                <a:ea typeface="思源宋體 TW Heavy" pitchFamily="18" charset="-120"/>
              </a:rPr>
              <a:t>步驟</a:t>
            </a:r>
            <a:endParaRPr lang="zh-TW" altLang="en-US" sz="4400" b="1" dirty="0">
              <a:ln w="19050">
                <a:noFill/>
              </a:ln>
              <a:solidFill>
                <a:srgbClr val="C00000"/>
              </a:solidFill>
              <a:latin typeface="思源宋體 TW Heavy" pitchFamily="18" charset="-120"/>
              <a:ea typeface="思源宋體 TW Heavy" pitchFamily="18" charset="-120"/>
            </a:endParaRPr>
          </a:p>
        </p:txBody>
      </p:sp>
      <p:sp>
        <p:nvSpPr>
          <p:cNvPr id="68" name="矩形 67"/>
          <p:cNvSpPr/>
          <p:nvPr/>
        </p:nvSpPr>
        <p:spPr>
          <a:xfrm rot="705279">
            <a:off x="5847105" y="-397518"/>
            <a:ext cx="889987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TW" sz="9000" spc="100" dirty="0">
                <a:ln w="76200"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Cooper Black" panose="0208090404030B020404" pitchFamily="18" charset="0"/>
                <a:ea typeface="思源宋體 TW Heavy" pitchFamily="18" charset="-120"/>
              </a:rPr>
              <a:t>5</a:t>
            </a:r>
            <a:endParaRPr lang="zh-TW" altLang="en-US" sz="9000" dirty="0">
              <a:ln w="76200"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76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圓角 2">
            <a:extLst>
              <a:ext uri="{FF2B5EF4-FFF2-40B4-BE49-F238E27FC236}">
                <a16:creationId xmlns:a16="http://schemas.microsoft.com/office/drawing/2014/main" xmlns="" id="{4AB58688-45FB-4F0D-8554-6782FE976224}"/>
              </a:ext>
            </a:extLst>
          </p:cNvPr>
          <p:cNvSpPr/>
          <p:nvPr/>
        </p:nvSpPr>
        <p:spPr>
          <a:xfrm>
            <a:off x="176154" y="1290491"/>
            <a:ext cx="8748464" cy="4946821"/>
          </a:xfrm>
          <a:prstGeom prst="roundRect">
            <a:avLst>
              <a:gd name="adj" fmla="val 3242"/>
            </a:avLst>
          </a:prstGeom>
          <a:solidFill>
            <a:srgbClr val="D1E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思源宋體 TW Heavy" panose="02020900000000000000" pitchFamily="18" charset="-120"/>
              <a:ea typeface="思源宋體 TW Heavy" panose="02020900000000000000" pitchFamily="18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FB6E4DA9-7AFB-4869-A08D-6AC6E206008A}"/>
              </a:ext>
            </a:extLst>
          </p:cNvPr>
          <p:cNvSpPr/>
          <p:nvPr/>
        </p:nvSpPr>
        <p:spPr>
          <a:xfrm>
            <a:off x="116460" y="90162"/>
            <a:ext cx="75601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5400" dirty="0">
                <a:latin typeface="Cooper Black" panose="0208090404030B020404" pitchFamily="18" charset="0"/>
                <a:ea typeface="思源宋體 TW Heavy" pitchFamily="18" charset="-120"/>
              </a:rPr>
              <a:t>Step </a:t>
            </a:r>
            <a:r>
              <a:rPr lang="en-US" altLang="zh-TW" sz="7200" dirty="0">
                <a:latin typeface="Cooper Black" panose="0208090404030B020404" pitchFamily="18" charset="0"/>
                <a:ea typeface="思源宋體 TW Heavy" pitchFamily="18" charset="-120"/>
              </a:rPr>
              <a:t>1</a:t>
            </a:r>
            <a:r>
              <a:rPr lang="en-US" altLang="zh-TW" sz="5400" dirty="0">
                <a:latin typeface="Cooper Black" panose="0208090404030B020404" pitchFamily="18" charset="0"/>
                <a:ea typeface="思源宋體 TW Heavy" pitchFamily="18" charset="-120"/>
              </a:rPr>
              <a:t>.</a:t>
            </a:r>
            <a:r>
              <a:rPr lang="zh-TW" altLang="en-US" sz="7200" dirty="0">
                <a:latin typeface="Cooper Black" panose="0208090404030B020404" pitchFamily="18" charset="0"/>
                <a:ea typeface="思源宋體 TW Heavy" pitchFamily="18" charset="-120"/>
              </a:rPr>
              <a:t> </a:t>
            </a:r>
            <a:r>
              <a:rPr lang="zh-TW" altLang="en-US" sz="6000" dirty="0">
                <a:latin typeface="思源宋體 TW Heavy" pitchFamily="18" charset="-120"/>
                <a:ea typeface="思源宋體 TW Heavy" pitchFamily="18" charset="-120"/>
              </a:rPr>
              <a:t>盤點校園屋頂</a:t>
            </a:r>
            <a:endParaRPr lang="en-US" altLang="zh-TW" sz="6000" dirty="0">
              <a:latin typeface="思源宋體 TW Heavy" pitchFamily="18" charset="-120"/>
              <a:ea typeface="思源宋體 TW Heavy" pitchFamily="18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0DFEAF9C-720B-41F7-8588-131C8406AFA4}"/>
              </a:ext>
            </a:extLst>
          </p:cNvPr>
          <p:cNvSpPr/>
          <p:nvPr/>
        </p:nvSpPr>
        <p:spPr>
          <a:xfrm>
            <a:off x="0" y="1694029"/>
            <a:ext cx="9144000" cy="1374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TW" altLang="en-US">
              <a:latin typeface="思源宋體 TW Heavy" panose="02020900000000000000" pitchFamily="18" charset="-120"/>
              <a:ea typeface="思源宋體 TW Heavy" panose="02020900000000000000" pitchFamily="18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938565" y="1965929"/>
            <a:ext cx="7124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3200" dirty="0">
                <a:solidFill>
                  <a:srgbClr val="0070C0"/>
                </a:solidFill>
                <a:latin typeface="思源宋體 TW Heavy" panose="02020900000000000000" pitchFamily="18" charset="-120"/>
                <a:ea typeface="思源宋體 TW Heavy" panose="02020900000000000000" pitchFamily="18" charset="-120"/>
              </a:rPr>
              <a:t>可設置</a:t>
            </a:r>
            <a:r>
              <a:rPr lang="zh-TW" altLang="en-US" sz="3200" dirty="0" smtClean="0">
                <a:solidFill>
                  <a:srgbClr val="0070C0"/>
                </a:solidFill>
                <a:latin typeface="思源宋體 TW Heavy" panose="02020900000000000000" pitchFamily="18" charset="-120"/>
                <a:ea typeface="思源宋體 TW Heavy" panose="02020900000000000000" pitchFamily="18" charset="-120"/>
              </a:rPr>
              <a:t>屋頂　   建立</a:t>
            </a:r>
            <a:r>
              <a:rPr lang="zh-TW" altLang="en-US" sz="4000" dirty="0">
                <a:solidFill>
                  <a:srgbClr val="FF0000"/>
                </a:solidFill>
                <a:latin typeface="思源宋體 TW Heavy" pitchFamily="18" charset="-120"/>
                <a:ea typeface="思源宋體 TW Heavy" pitchFamily="18" charset="-120"/>
              </a:rPr>
              <a:t>租賃標的清冊</a:t>
            </a:r>
            <a:endParaRPr lang="en-US" altLang="zh-TW" sz="4000" dirty="0">
              <a:solidFill>
                <a:srgbClr val="FF0000"/>
              </a:solidFill>
              <a:latin typeface="思源宋體 TW Heavy" pitchFamily="18" charset="-120"/>
              <a:ea typeface="思源宋體 TW Heavy" pitchFamily="18" charset="-120"/>
            </a:endParaRPr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xmlns="" id="{1040D370-6F57-4BE3-9ED9-B7D9AD4D0537}"/>
              </a:ext>
            </a:extLst>
          </p:cNvPr>
          <p:cNvSpPr/>
          <p:nvPr/>
        </p:nvSpPr>
        <p:spPr>
          <a:xfrm>
            <a:off x="4388493" y="2256927"/>
            <a:ext cx="468052" cy="3600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xmlns="" id="{ED7E6525-331A-4043-B297-22CA463502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95" y="3273872"/>
            <a:ext cx="3252776" cy="243958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DFE4C1E8-7F22-42EB-9AD6-FB65A8D350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94" y="1620814"/>
            <a:ext cx="1803558" cy="13634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R:\080802_教育部學校能資源精進管理輔導計畫\04_太陽光電\6.懶人包\1.標租作業懶人包\IMG_56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618" y="3263868"/>
            <a:ext cx="3225870" cy="24194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群組 26"/>
          <p:cNvGrpSpPr/>
          <p:nvPr/>
        </p:nvGrpSpPr>
        <p:grpSpPr>
          <a:xfrm>
            <a:off x="7823018" y="3117268"/>
            <a:ext cx="1101600" cy="1103820"/>
            <a:chOff x="-2128923" y="1694029"/>
            <a:chExt cx="1101600" cy="1103820"/>
          </a:xfrm>
        </p:grpSpPr>
        <p:sp>
          <p:nvSpPr>
            <p:cNvPr id="22" name="橢圓 21"/>
            <p:cNvSpPr/>
            <p:nvPr/>
          </p:nvSpPr>
          <p:spPr>
            <a:xfrm>
              <a:off x="-2128923" y="1696249"/>
              <a:ext cx="1101600" cy="1101600"/>
            </a:xfrm>
            <a:prstGeom prst="ellipse">
              <a:avLst/>
            </a:prstGeom>
            <a:solidFill>
              <a:srgbClr val="FFFFFB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-2124744" y="1694029"/>
              <a:ext cx="1080120" cy="10801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L-圖案 9"/>
            <p:cNvSpPr/>
            <p:nvPr/>
          </p:nvSpPr>
          <p:spPr>
            <a:xfrm rot="19050897">
              <a:off x="-1958260" y="1899213"/>
              <a:ext cx="774335" cy="503789"/>
            </a:xfrm>
            <a:prstGeom prst="corner">
              <a:avLst>
                <a:gd name="adj1" fmla="val 33762"/>
                <a:gd name="adj2" fmla="val 35452"/>
              </a:avLst>
            </a:prstGeom>
            <a:solidFill>
              <a:srgbClr val="FFFFFF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3528008" y="3125578"/>
            <a:ext cx="1116000" cy="1095510"/>
            <a:chOff x="-2235859" y="3444976"/>
            <a:chExt cx="1116000" cy="1095510"/>
          </a:xfrm>
        </p:grpSpPr>
        <p:sp>
          <p:nvSpPr>
            <p:cNvPr id="25" name="橢圓 24"/>
            <p:cNvSpPr/>
            <p:nvPr/>
          </p:nvSpPr>
          <p:spPr>
            <a:xfrm>
              <a:off x="-2235859" y="3446086"/>
              <a:ext cx="1116000" cy="1094400"/>
            </a:xfrm>
            <a:prstGeom prst="ellipse">
              <a:avLst/>
            </a:prstGeom>
            <a:solidFill>
              <a:srgbClr val="FFFFFB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橢圓 22"/>
            <p:cNvSpPr/>
            <p:nvPr/>
          </p:nvSpPr>
          <p:spPr>
            <a:xfrm>
              <a:off x="-2219388" y="3444976"/>
              <a:ext cx="1080120" cy="10801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十字形 15"/>
            <p:cNvSpPr/>
            <p:nvPr/>
          </p:nvSpPr>
          <p:spPr>
            <a:xfrm rot="2700000">
              <a:off x="-2065450" y="3610752"/>
              <a:ext cx="795078" cy="795078"/>
            </a:xfrm>
            <a:prstGeom prst="plus">
              <a:avLst>
                <a:gd name="adj" fmla="val 39077"/>
              </a:avLst>
            </a:prstGeom>
            <a:solidFill>
              <a:srgbClr val="FFFFFB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8" name="矩形 17"/>
          <p:cNvSpPr/>
          <p:nvPr/>
        </p:nvSpPr>
        <p:spPr>
          <a:xfrm>
            <a:off x="395536" y="5669312"/>
            <a:ext cx="3932811" cy="584775"/>
          </a:xfrm>
          <a:prstGeom prst="rect">
            <a:avLst/>
          </a:prstGeom>
          <a:effectLst/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2">
                    <a:lumMod val="50000"/>
                  </a:schemeClr>
                </a:solidFill>
                <a:latin typeface="思源宋體 TW Heavy" panose="02020900000000000000" pitchFamily="18" charset="-120"/>
                <a:ea typeface="思源宋體 TW Heavy" panose="02020900000000000000" pitchFamily="18" charset="-120"/>
              </a:rPr>
              <a:t>屋突、水塔</a:t>
            </a:r>
            <a:endParaRPr lang="zh-TW" altLang="zh-TW" sz="3200" dirty="0">
              <a:solidFill>
                <a:schemeClr val="bg2">
                  <a:lumMod val="50000"/>
                </a:schemeClr>
              </a:solidFill>
              <a:latin typeface="思源宋體 TW Heavy" panose="02020900000000000000" pitchFamily="18" charset="-120"/>
              <a:ea typeface="思源宋體 TW Heavy" panose="02020900000000000000" pitchFamily="18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572000" y="5647975"/>
            <a:ext cx="3932811" cy="584775"/>
          </a:xfrm>
          <a:prstGeom prst="rect">
            <a:avLst/>
          </a:prstGeom>
          <a:effectLst/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2">
                    <a:lumMod val="50000"/>
                  </a:schemeClr>
                </a:solidFill>
                <a:latin typeface="思源宋體 TW Heavy" panose="02020900000000000000" pitchFamily="18" charset="-120"/>
                <a:ea typeface="思源宋體 TW Heavy" panose="02020900000000000000" pitchFamily="18" charset="-120"/>
              </a:rPr>
              <a:t>空曠屋</a:t>
            </a:r>
            <a:r>
              <a:rPr lang="zh-TW" altLang="en-US" sz="3200" dirty="0">
                <a:solidFill>
                  <a:schemeClr val="bg2">
                    <a:lumMod val="50000"/>
                  </a:schemeClr>
                </a:solidFill>
                <a:latin typeface="思源宋體 TW Heavy" panose="02020900000000000000" pitchFamily="18" charset="-120"/>
                <a:ea typeface="思源宋體 TW Heavy" panose="02020900000000000000" pitchFamily="18" charset="-120"/>
              </a:rPr>
              <a:t>頂</a:t>
            </a:r>
            <a:endParaRPr lang="zh-TW" altLang="zh-TW" sz="3200" dirty="0">
              <a:solidFill>
                <a:schemeClr val="bg2">
                  <a:lumMod val="50000"/>
                </a:schemeClr>
              </a:solidFill>
              <a:latin typeface="思源宋體 TW Heavy" panose="02020900000000000000" pitchFamily="18" charset="-120"/>
              <a:ea typeface="思源宋體 TW Heavy" panose="020209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421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圓角矩形 47">
            <a:extLst>
              <a:ext uri="{FF2B5EF4-FFF2-40B4-BE49-F238E27FC236}">
                <a16:creationId xmlns:a16="http://schemas.microsoft.com/office/drawing/2014/main" xmlns="" id="{3E3FBA59-6FA7-40CF-B7BA-EBF1D02B27BB}"/>
              </a:ext>
            </a:extLst>
          </p:cNvPr>
          <p:cNvSpPr/>
          <p:nvPr/>
        </p:nvSpPr>
        <p:spPr>
          <a:xfrm>
            <a:off x="1077581" y="1404365"/>
            <a:ext cx="7310843" cy="4738598"/>
          </a:xfrm>
          <a:prstGeom prst="roundRect">
            <a:avLst>
              <a:gd name="adj" fmla="val 8706"/>
            </a:avLst>
          </a:prstGeom>
          <a:solidFill>
            <a:srgbClr val="D1E0B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FB6E4DA9-7AFB-4869-A08D-6AC6E206008A}"/>
              </a:ext>
            </a:extLst>
          </p:cNvPr>
          <p:cNvSpPr/>
          <p:nvPr/>
        </p:nvSpPr>
        <p:spPr>
          <a:xfrm>
            <a:off x="116460" y="90162"/>
            <a:ext cx="76290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5400" dirty="0">
                <a:latin typeface="Cooper Black" panose="0208090404030B020404" pitchFamily="18" charset="0"/>
                <a:ea typeface="思源宋體 TW Heavy" pitchFamily="18" charset="-120"/>
              </a:rPr>
              <a:t>Step </a:t>
            </a:r>
            <a:r>
              <a:rPr lang="en-US" altLang="zh-TW" sz="7200" dirty="0">
                <a:latin typeface="Cooper Black" panose="0208090404030B020404" pitchFamily="18" charset="0"/>
                <a:ea typeface="思源宋體 TW Heavy" pitchFamily="18" charset="-120"/>
              </a:rPr>
              <a:t>2</a:t>
            </a:r>
            <a:r>
              <a:rPr lang="en-US" altLang="zh-TW" sz="5400" dirty="0">
                <a:latin typeface="Cooper Black" panose="0208090404030B020404" pitchFamily="18" charset="0"/>
                <a:ea typeface="思源宋體 TW Heavy" pitchFamily="18" charset="-120"/>
              </a:rPr>
              <a:t>.</a:t>
            </a:r>
            <a:r>
              <a:rPr lang="zh-TW" altLang="en-US" sz="7200" dirty="0">
                <a:latin typeface="Cooper Black" panose="0208090404030B020404" pitchFamily="18" charset="0"/>
                <a:ea typeface="思源宋體 TW Heavy" pitchFamily="18" charset="-120"/>
              </a:rPr>
              <a:t> </a:t>
            </a:r>
            <a:r>
              <a:rPr lang="zh-TW" altLang="en-US" sz="6000" dirty="0">
                <a:latin typeface="Cooper Black" panose="0208090404030B020404" pitchFamily="18" charset="0"/>
                <a:ea typeface="思源宋體 TW Heavy" pitchFamily="18" charset="-120"/>
              </a:rPr>
              <a:t>準備標租文件</a:t>
            </a:r>
            <a:endParaRPr lang="en-US" altLang="zh-TW" sz="6000" dirty="0">
              <a:latin typeface="思源宋體 TW Heavy" pitchFamily="18" charset="-120"/>
              <a:ea typeface="思源宋體 TW Heavy" pitchFamily="18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1259632" y="1576791"/>
            <a:ext cx="611841" cy="864000"/>
            <a:chOff x="1066368" y="1946874"/>
            <a:chExt cx="504056" cy="707886"/>
          </a:xfrm>
        </p:grpSpPr>
        <p:sp>
          <p:nvSpPr>
            <p:cNvPr id="15" name="圓角矩形 14"/>
            <p:cNvSpPr/>
            <p:nvPr/>
          </p:nvSpPr>
          <p:spPr>
            <a:xfrm>
              <a:off x="1152855" y="2132856"/>
              <a:ext cx="288032" cy="288032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6" name="文字方塊 15"/>
            <p:cNvSpPr txBox="1"/>
            <p:nvPr/>
          </p:nvSpPr>
          <p:spPr>
            <a:xfrm rot="20927414">
              <a:off x="1066368" y="1946874"/>
              <a:ext cx="50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✔</a:t>
              </a:r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3627307" y="2599686"/>
            <a:ext cx="3456384" cy="3250099"/>
            <a:chOff x="6640666" y="1146630"/>
            <a:chExt cx="1885706" cy="175258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grpSpPr>
        <p:grpSp>
          <p:nvGrpSpPr>
            <p:cNvPr id="46" name="群組 45"/>
            <p:cNvGrpSpPr/>
            <p:nvPr/>
          </p:nvGrpSpPr>
          <p:grpSpPr>
            <a:xfrm>
              <a:off x="7657624" y="1146630"/>
              <a:ext cx="868748" cy="1300156"/>
              <a:chOff x="5076056" y="1441738"/>
              <a:chExt cx="868748" cy="1300156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剪去單一角落矩形 75"/>
              <p:cNvSpPr/>
              <p:nvPr/>
            </p:nvSpPr>
            <p:spPr>
              <a:xfrm>
                <a:off x="5076056" y="1443327"/>
                <a:ext cx="868748" cy="1298567"/>
              </a:xfrm>
              <a:prstGeom prst="snip1Rect">
                <a:avLst>
                  <a:gd name="adj" fmla="val 28984"/>
                </a:avLst>
              </a:prstGeom>
              <a:solidFill>
                <a:schemeClr val="bg2">
                  <a:lumMod val="60000"/>
                  <a:lumOff val="40000"/>
                </a:schemeClr>
              </a:solidFill>
              <a:ln w="38100">
                <a:solidFill>
                  <a:srgbClr val="5064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7" name="直角三角形 76"/>
              <p:cNvSpPr/>
              <p:nvPr/>
            </p:nvSpPr>
            <p:spPr>
              <a:xfrm>
                <a:off x="5699139" y="1441738"/>
                <a:ext cx="243118" cy="257481"/>
              </a:xfrm>
              <a:prstGeom prst="rtTriangle">
                <a:avLst/>
              </a:prstGeom>
              <a:solidFill>
                <a:srgbClr val="CFCFCF"/>
              </a:solidFill>
              <a:ln w="38100">
                <a:solidFill>
                  <a:srgbClr val="5064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78" name="直線接點 77"/>
              <p:cNvCxnSpPr/>
              <p:nvPr/>
            </p:nvCxnSpPr>
            <p:spPr>
              <a:xfrm>
                <a:off x="5225706" y="1857512"/>
                <a:ext cx="528618" cy="0"/>
              </a:xfrm>
              <a:prstGeom prst="line">
                <a:avLst/>
              </a:prstGeom>
              <a:grpFill/>
              <a:ln w="38100" cap="rnd">
                <a:solidFill>
                  <a:srgbClr val="5064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接點 78"/>
              <p:cNvCxnSpPr/>
              <p:nvPr/>
            </p:nvCxnSpPr>
            <p:spPr>
              <a:xfrm>
                <a:off x="5225706" y="2092611"/>
                <a:ext cx="360711" cy="0"/>
              </a:xfrm>
              <a:prstGeom prst="line">
                <a:avLst/>
              </a:prstGeom>
              <a:grpFill/>
              <a:ln w="38100" cap="rnd">
                <a:solidFill>
                  <a:srgbClr val="5064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接點 79"/>
              <p:cNvCxnSpPr/>
              <p:nvPr/>
            </p:nvCxnSpPr>
            <p:spPr>
              <a:xfrm>
                <a:off x="5225706" y="2285763"/>
                <a:ext cx="528618" cy="0"/>
              </a:xfrm>
              <a:prstGeom prst="line">
                <a:avLst/>
              </a:prstGeom>
              <a:grpFill/>
              <a:ln w="38100" cap="rnd">
                <a:solidFill>
                  <a:srgbClr val="5064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接點 80"/>
              <p:cNvCxnSpPr/>
              <p:nvPr/>
            </p:nvCxnSpPr>
            <p:spPr>
              <a:xfrm>
                <a:off x="5225706" y="2492896"/>
                <a:ext cx="360711" cy="0"/>
              </a:xfrm>
              <a:prstGeom prst="line">
                <a:avLst/>
              </a:prstGeom>
              <a:grpFill/>
              <a:ln w="38100" cap="rnd">
                <a:solidFill>
                  <a:srgbClr val="5064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群組 46"/>
            <p:cNvGrpSpPr/>
            <p:nvPr/>
          </p:nvGrpSpPr>
          <p:grpSpPr>
            <a:xfrm>
              <a:off x="7361872" y="1292284"/>
              <a:ext cx="868748" cy="1300156"/>
              <a:chOff x="5076056" y="1441738"/>
              <a:chExt cx="868748" cy="1300156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剪去單一角落矩形 69"/>
              <p:cNvSpPr/>
              <p:nvPr/>
            </p:nvSpPr>
            <p:spPr>
              <a:xfrm>
                <a:off x="5076056" y="1443327"/>
                <a:ext cx="868748" cy="1298567"/>
              </a:xfrm>
              <a:prstGeom prst="snip1Rect">
                <a:avLst>
                  <a:gd name="adj" fmla="val 28984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38100">
                <a:solidFill>
                  <a:srgbClr val="5064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1" name="直角三角形 70"/>
              <p:cNvSpPr/>
              <p:nvPr/>
            </p:nvSpPr>
            <p:spPr>
              <a:xfrm>
                <a:off x="5699139" y="1441738"/>
                <a:ext cx="243118" cy="257481"/>
              </a:xfrm>
              <a:prstGeom prst="rtTriangle">
                <a:avLst/>
              </a:prstGeom>
              <a:solidFill>
                <a:srgbClr val="CFCFCF"/>
              </a:solidFill>
              <a:ln w="38100">
                <a:solidFill>
                  <a:srgbClr val="5064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72" name="直線接點 71"/>
              <p:cNvCxnSpPr/>
              <p:nvPr/>
            </p:nvCxnSpPr>
            <p:spPr>
              <a:xfrm>
                <a:off x="5225706" y="1857512"/>
                <a:ext cx="528618" cy="0"/>
              </a:xfrm>
              <a:prstGeom prst="line">
                <a:avLst/>
              </a:prstGeom>
              <a:grpFill/>
              <a:ln w="38100" cap="rnd">
                <a:solidFill>
                  <a:srgbClr val="5064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接點 72"/>
              <p:cNvCxnSpPr/>
              <p:nvPr/>
            </p:nvCxnSpPr>
            <p:spPr>
              <a:xfrm>
                <a:off x="5225706" y="2092611"/>
                <a:ext cx="360711" cy="0"/>
              </a:xfrm>
              <a:prstGeom prst="line">
                <a:avLst/>
              </a:prstGeom>
              <a:grpFill/>
              <a:ln w="38100" cap="rnd">
                <a:solidFill>
                  <a:srgbClr val="5064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接點 73"/>
              <p:cNvCxnSpPr/>
              <p:nvPr/>
            </p:nvCxnSpPr>
            <p:spPr>
              <a:xfrm>
                <a:off x="5225706" y="2285763"/>
                <a:ext cx="528618" cy="0"/>
              </a:xfrm>
              <a:prstGeom prst="line">
                <a:avLst/>
              </a:prstGeom>
              <a:grpFill/>
              <a:ln w="38100" cap="rnd">
                <a:solidFill>
                  <a:srgbClr val="5064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接點 74"/>
              <p:cNvCxnSpPr/>
              <p:nvPr/>
            </p:nvCxnSpPr>
            <p:spPr>
              <a:xfrm>
                <a:off x="5225706" y="2492896"/>
                <a:ext cx="360711" cy="0"/>
              </a:xfrm>
              <a:prstGeom prst="line">
                <a:avLst/>
              </a:prstGeom>
              <a:grpFill/>
              <a:ln w="38100" cap="rnd">
                <a:solidFill>
                  <a:srgbClr val="5064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群組 55"/>
            <p:cNvGrpSpPr/>
            <p:nvPr/>
          </p:nvGrpSpPr>
          <p:grpSpPr>
            <a:xfrm>
              <a:off x="7034541" y="1441497"/>
              <a:ext cx="868748" cy="1300156"/>
              <a:chOff x="5076056" y="1441738"/>
              <a:chExt cx="868748" cy="1300156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剪去單一角落矩形 63"/>
              <p:cNvSpPr/>
              <p:nvPr/>
            </p:nvSpPr>
            <p:spPr>
              <a:xfrm>
                <a:off x="5076056" y="1443327"/>
                <a:ext cx="868748" cy="1298567"/>
              </a:xfrm>
              <a:prstGeom prst="snip1Rect">
                <a:avLst>
                  <a:gd name="adj" fmla="val 28984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rgbClr val="5064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5" name="直角三角形 64"/>
              <p:cNvSpPr/>
              <p:nvPr/>
            </p:nvSpPr>
            <p:spPr>
              <a:xfrm>
                <a:off x="5699139" y="1441738"/>
                <a:ext cx="243118" cy="257481"/>
              </a:xfrm>
              <a:prstGeom prst="rtTriangle">
                <a:avLst/>
              </a:prstGeom>
              <a:solidFill>
                <a:srgbClr val="CFCFCF"/>
              </a:solidFill>
              <a:ln w="38100">
                <a:solidFill>
                  <a:srgbClr val="5064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66" name="直線接點 65"/>
              <p:cNvCxnSpPr/>
              <p:nvPr/>
            </p:nvCxnSpPr>
            <p:spPr>
              <a:xfrm>
                <a:off x="5225706" y="1857512"/>
                <a:ext cx="528618" cy="0"/>
              </a:xfrm>
              <a:prstGeom prst="line">
                <a:avLst/>
              </a:prstGeom>
              <a:grpFill/>
              <a:ln w="38100" cap="rnd">
                <a:solidFill>
                  <a:srgbClr val="5064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接點 66"/>
              <p:cNvCxnSpPr/>
              <p:nvPr/>
            </p:nvCxnSpPr>
            <p:spPr>
              <a:xfrm>
                <a:off x="5225706" y="2092611"/>
                <a:ext cx="360711" cy="0"/>
              </a:xfrm>
              <a:prstGeom prst="line">
                <a:avLst/>
              </a:prstGeom>
              <a:grpFill/>
              <a:ln w="38100" cap="rnd">
                <a:solidFill>
                  <a:srgbClr val="5064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接點 67"/>
              <p:cNvCxnSpPr/>
              <p:nvPr/>
            </p:nvCxnSpPr>
            <p:spPr>
              <a:xfrm>
                <a:off x="5225706" y="2285763"/>
                <a:ext cx="528618" cy="0"/>
              </a:xfrm>
              <a:prstGeom prst="line">
                <a:avLst/>
              </a:prstGeom>
              <a:grpFill/>
              <a:ln w="38100" cap="rnd">
                <a:solidFill>
                  <a:srgbClr val="5064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接點 68"/>
              <p:cNvCxnSpPr/>
              <p:nvPr/>
            </p:nvCxnSpPr>
            <p:spPr>
              <a:xfrm>
                <a:off x="5225706" y="2492896"/>
                <a:ext cx="360711" cy="0"/>
              </a:xfrm>
              <a:prstGeom prst="line">
                <a:avLst/>
              </a:prstGeom>
              <a:grpFill/>
              <a:ln w="38100" cap="rnd">
                <a:solidFill>
                  <a:srgbClr val="5064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群組 56"/>
            <p:cNvGrpSpPr/>
            <p:nvPr/>
          </p:nvGrpSpPr>
          <p:grpSpPr>
            <a:xfrm>
              <a:off x="6640666" y="1599061"/>
              <a:ext cx="868748" cy="1300156"/>
              <a:chOff x="5076056" y="1441738"/>
              <a:chExt cx="868748" cy="1300156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剪去單一角落矩形 57"/>
              <p:cNvSpPr/>
              <p:nvPr/>
            </p:nvSpPr>
            <p:spPr>
              <a:xfrm>
                <a:off x="5076056" y="1443327"/>
                <a:ext cx="868748" cy="1298567"/>
              </a:xfrm>
              <a:prstGeom prst="snip1Rect">
                <a:avLst>
                  <a:gd name="adj" fmla="val 28984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rgbClr val="5064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直角三角形 58"/>
              <p:cNvSpPr/>
              <p:nvPr/>
            </p:nvSpPr>
            <p:spPr>
              <a:xfrm>
                <a:off x="5699139" y="1441738"/>
                <a:ext cx="243118" cy="257481"/>
              </a:xfrm>
              <a:prstGeom prst="rtTriangle">
                <a:avLst/>
              </a:prstGeom>
              <a:solidFill>
                <a:srgbClr val="CFCFCF"/>
              </a:solidFill>
              <a:ln w="38100">
                <a:solidFill>
                  <a:srgbClr val="5064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60" name="直線接點 59"/>
              <p:cNvCxnSpPr/>
              <p:nvPr/>
            </p:nvCxnSpPr>
            <p:spPr>
              <a:xfrm>
                <a:off x="5225706" y="1857512"/>
                <a:ext cx="528618" cy="0"/>
              </a:xfrm>
              <a:prstGeom prst="line">
                <a:avLst/>
              </a:prstGeom>
              <a:grpFill/>
              <a:ln w="38100" cap="rnd">
                <a:solidFill>
                  <a:srgbClr val="5064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接點 60"/>
              <p:cNvCxnSpPr/>
              <p:nvPr/>
            </p:nvCxnSpPr>
            <p:spPr>
              <a:xfrm>
                <a:off x="5225706" y="2092611"/>
                <a:ext cx="360711" cy="0"/>
              </a:xfrm>
              <a:prstGeom prst="line">
                <a:avLst/>
              </a:prstGeom>
              <a:grpFill/>
              <a:ln w="38100" cap="rnd">
                <a:solidFill>
                  <a:srgbClr val="5064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接點 61"/>
              <p:cNvCxnSpPr/>
              <p:nvPr/>
            </p:nvCxnSpPr>
            <p:spPr>
              <a:xfrm>
                <a:off x="5225706" y="2285763"/>
                <a:ext cx="528618" cy="0"/>
              </a:xfrm>
              <a:prstGeom prst="line">
                <a:avLst/>
              </a:prstGeom>
              <a:grpFill/>
              <a:ln w="38100" cap="rnd">
                <a:solidFill>
                  <a:srgbClr val="5064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/>
              <p:cNvCxnSpPr/>
              <p:nvPr/>
            </p:nvCxnSpPr>
            <p:spPr>
              <a:xfrm>
                <a:off x="5225706" y="2492896"/>
                <a:ext cx="360711" cy="0"/>
              </a:xfrm>
              <a:prstGeom prst="line">
                <a:avLst/>
              </a:prstGeom>
              <a:grpFill/>
              <a:ln w="38100" cap="rnd">
                <a:solidFill>
                  <a:srgbClr val="5064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矩形 9"/>
          <p:cNvSpPr/>
          <p:nvPr/>
        </p:nvSpPr>
        <p:spPr>
          <a:xfrm>
            <a:off x="1747310" y="1598623"/>
            <a:ext cx="6518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305756"/>
                </a:solidFill>
                <a:latin typeface="思源宋體 TW Heavy" pitchFamily="18" charset="-120"/>
                <a:ea typeface="思源宋體 TW Heavy" pitchFamily="18" charset="-120"/>
              </a:rPr>
              <a:t>教育部有提供 </a:t>
            </a:r>
            <a:r>
              <a:rPr lang="zh-TW" altLang="en-US" sz="4000" dirty="0">
                <a:solidFill>
                  <a:srgbClr val="FF0000"/>
                </a:solidFill>
                <a:latin typeface="思源宋體 TW Heavy" pitchFamily="18" charset="-120"/>
                <a:ea typeface="思源宋體 TW Heavy" pitchFamily="18" charset="-120"/>
              </a:rPr>
              <a:t>標租文件範本 </a:t>
            </a:r>
            <a:r>
              <a:rPr lang="zh-TW" altLang="en-US" sz="3200" dirty="0">
                <a:solidFill>
                  <a:srgbClr val="305756"/>
                </a:solidFill>
                <a:latin typeface="思源宋體 TW Heavy" pitchFamily="18" charset="-120"/>
                <a:ea typeface="思源宋體 TW Heavy" pitchFamily="18" charset="-120"/>
              </a:rPr>
              <a:t>哦</a:t>
            </a:r>
            <a:r>
              <a:rPr lang="en-US" altLang="zh-TW" sz="3200" dirty="0">
                <a:solidFill>
                  <a:srgbClr val="305756"/>
                </a:solidFill>
                <a:latin typeface="思源宋體 TW Heavy" pitchFamily="18" charset="-120"/>
                <a:ea typeface="思源宋體 TW Heavy" pitchFamily="18" charset="-120"/>
              </a:rPr>
              <a:t>!</a:t>
            </a:r>
          </a:p>
        </p:txBody>
      </p:sp>
      <p:grpSp>
        <p:nvGrpSpPr>
          <p:cNvPr id="3" name="群組 2"/>
          <p:cNvGrpSpPr/>
          <p:nvPr/>
        </p:nvGrpSpPr>
        <p:grpSpPr>
          <a:xfrm rot="834636" flipH="1">
            <a:off x="588893" y="4181847"/>
            <a:ext cx="2054642" cy="2054642"/>
            <a:chOff x="7427880" y="4435066"/>
            <a:chExt cx="1238772" cy="1238772"/>
          </a:xfrm>
        </p:grpSpPr>
        <p:pic>
          <p:nvPicPr>
            <p:cNvPr id="2050" name="Picture 2" descr="ãmagnifier iconãçåçæå°çµæ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91536">
              <a:off x="7427880" y="4435066"/>
              <a:ext cx="1238772" cy="12387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拱形 21"/>
            <p:cNvSpPr/>
            <p:nvPr/>
          </p:nvSpPr>
          <p:spPr>
            <a:xfrm rot="4185346">
              <a:off x="7725323" y="4585591"/>
              <a:ext cx="397946" cy="397946"/>
            </a:xfrm>
            <a:prstGeom prst="blockArc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 descr="Your QR Co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214" y="2491582"/>
            <a:ext cx="1570537" cy="157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43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FB6E4DA9-7AFB-4869-A08D-6AC6E206008A}"/>
              </a:ext>
            </a:extLst>
          </p:cNvPr>
          <p:cNvSpPr/>
          <p:nvPr/>
        </p:nvSpPr>
        <p:spPr>
          <a:xfrm>
            <a:off x="116460" y="90162"/>
            <a:ext cx="60212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5400" dirty="0">
                <a:latin typeface="Cooper Black" panose="0208090404030B020404" pitchFamily="18" charset="0"/>
                <a:ea typeface="思源宋體 TW Heavy" pitchFamily="18" charset="-120"/>
              </a:rPr>
              <a:t>Step </a:t>
            </a:r>
            <a:r>
              <a:rPr lang="en-US" altLang="zh-TW" sz="7200" dirty="0">
                <a:latin typeface="Cooper Black" panose="0208090404030B020404" pitchFamily="18" charset="0"/>
                <a:ea typeface="思源宋體 TW Heavy" pitchFamily="18" charset="-120"/>
              </a:rPr>
              <a:t>3</a:t>
            </a:r>
            <a:r>
              <a:rPr lang="en-US" altLang="zh-TW" sz="5400" dirty="0">
                <a:latin typeface="Cooper Black" panose="0208090404030B020404" pitchFamily="18" charset="0"/>
                <a:ea typeface="思源宋體 TW Heavy" pitchFamily="18" charset="-120"/>
              </a:rPr>
              <a:t>.</a:t>
            </a:r>
            <a:r>
              <a:rPr lang="zh-TW" altLang="en-US" sz="7200" dirty="0">
                <a:latin typeface="Cooper Black" panose="0208090404030B020404" pitchFamily="18" charset="0"/>
                <a:ea typeface="思源宋體 TW Heavy" pitchFamily="18" charset="-120"/>
              </a:rPr>
              <a:t> </a:t>
            </a:r>
            <a:r>
              <a:rPr lang="zh-TW" altLang="en-US" sz="6000" dirty="0">
                <a:latin typeface="Cooper Black" panose="0208090404030B020404" pitchFamily="18" charset="0"/>
                <a:ea typeface="思源宋體 TW Heavy" pitchFamily="18" charset="-120"/>
              </a:rPr>
              <a:t>公開招租</a:t>
            </a:r>
            <a:endParaRPr lang="en-US" altLang="zh-TW" sz="6000" dirty="0">
              <a:latin typeface="思源宋體 TW Heavy" pitchFamily="18" charset="-120"/>
              <a:ea typeface="思源宋體 TW Heavy" pitchFamily="18" charset="-120"/>
            </a:endParaRP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xmlns="" id="{A28A510B-AE9C-4366-B5EC-29728DB4137C}"/>
              </a:ext>
            </a:extLst>
          </p:cNvPr>
          <p:cNvGrpSpPr/>
          <p:nvPr/>
        </p:nvGrpSpPr>
        <p:grpSpPr>
          <a:xfrm flipH="1">
            <a:off x="5880245" y="177524"/>
            <a:ext cx="3263755" cy="1956738"/>
            <a:chOff x="5009537" y="6843339"/>
            <a:chExt cx="5135589" cy="29004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xmlns="" id="{A88C680D-E526-49BF-B0E2-D2DCE07AA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39" b="78456" l="0" r="48854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9537" y="6907546"/>
              <a:ext cx="5135589" cy="2836290"/>
            </a:xfrm>
            <a:prstGeom prst="rect">
              <a:avLst/>
            </a:prstGeom>
          </p:spPr>
        </p:pic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xmlns="" id="{61251A60-C904-4279-940A-69411288EB2E}"/>
                </a:ext>
              </a:extLst>
            </p:cNvPr>
            <p:cNvCxnSpPr/>
            <p:nvPr/>
          </p:nvCxnSpPr>
          <p:spPr>
            <a:xfrm flipV="1">
              <a:off x="7125238" y="6843339"/>
              <a:ext cx="381857" cy="321786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xmlns="" id="{1FE55333-4087-4451-ABB4-2D6625BC23F7}"/>
                </a:ext>
              </a:extLst>
            </p:cNvPr>
            <p:cNvCxnSpPr/>
            <p:nvPr/>
          </p:nvCxnSpPr>
          <p:spPr>
            <a:xfrm flipV="1">
              <a:off x="7225624" y="7491410"/>
              <a:ext cx="550838" cy="78315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>
              <a:extLst>
                <a:ext uri="{FF2B5EF4-FFF2-40B4-BE49-F238E27FC236}">
                  <a16:creationId xmlns:a16="http://schemas.microsoft.com/office/drawing/2014/main" xmlns="" id="{AA122089-F4A1-40D5-9C8C-C9245FC6F8A3}"/>
                </a:ext>
              </a:extLst>
            </p:cNvPr>
            <p:cNvCxnSpPr/>
            <p:nvPr/>
          </p:nvCxnSpPr>
          <p:spPr>
            <a:xfrm>
              <a:off x="7237728" y="7976693"/>
              <a:ext cx="538734" cy="275117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立方體 5"/>
          <p:cNvSpPr/>
          <p:nvPr/>
        </p:nvSpPr>
        <p:spPr>
          <a:xfrm flipH="1">
            <a:off x="1268548" y="4941209"/>
            <a:ext cx="7560000" cy="1236695"/>
          </a:xfrm>
          <a:prstGeom prst="cube">
            <a:avLst>
              <a:gd name="adj" fmla="val 517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立方體 34"/>
          <p:cNvSpPr/>
          <p:nvPr/>
        </p:nvSpPr>
        <p:spPr>
          <a:xfrm flipH="1">
            <a:off x="3781280" y="4350427"/>
            <a:ext cx="5040000" cy="1236695"/>
          </a:xfrm>
          <a:prstGeom prst="cube">
            <a:avLst>
              <a:gd name="adj" fmla="val 475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立方體 35"/>
          <p:cNvSpPr/>
          <p:nvPr/>
        </p:nvSpPr>
        <p:spPr>
          <a:xfrm flipH="1">
            <a:off x="6301280" y="3732079"/>
            <a:ext cx="2520000" cy="1236695"/>
          </a:xfrm>
          <a:prstGeom prst="cube">
            <a:avLst>
              <a:gd name="adj" fmla="val 517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立方體 37"/>
          <p:cNvSpPr/>
          <p:nvPr/>
        </p:nvSpPr>
        <p:spPr>
          <a:xfrm flipH="1">
            <a:off x="2348668" y="4444060"/>
            <a:ext cx="982800" cy="982911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>
                <a:latin typeface="Arial Black" panose="020B0A04020102020204" pitchFamily="34" charset="0"/>
              </a:rPr>
              <a:t>1</a:t>
            </a:r>
            <a:endParaRPr lang="zh-TW" altLang="en-US" sz="4400" dirty="0">
              <a:latin typeface="Arial Black" panose="020B0A04020102020204" pitchFamily="34" charset="0"/>
            </a:endParaRPr>
          </a:p>
        </p:txBody>
      </p:sp>
      <p:sp>
        <p:nvSpPr>
          <p:cNvPr id="39" name="立方體 38"/>
          <p:cNvSpPr/>
          <p:nvPr/>
        </p:nvSpPr>
        <p:spPr>
          <a:xfrm flipH="1">
            <a:off x="4724932" y="3796815"/>
            <a:ext cx="982800" cy="982911"/>
          </a:xfrm>
          <a:prstGeom prst="cub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>
                <a:latin typeface="Arial Black" panose="020B0A04020102020204" pitchFamily="34" charset="0"/>
              </a:rPr>
              <a:t>2</a:t>
            </a:r>
            <a:endParaRPr lang="zh-TW" altLang="en-US" sz="4400" dirty="0">
              <a:latin typeface="Arial Black" panose="020B0A04020102020204" pitchFamily="34" charset="0"/>
            </a:endParaRPr>
          </a:p>
        </p:txBody>
      </p:sp>
      <p:sp>
        <p:nvSpPr>
          <p:cNvPr id="40" name="立方體 39"/>
          <p:cNvSpPr/>
          <p:nvPr/>
        </p:nvSpPr>
        <p:spPr>
          <a:xfrm flipH="1">
            <a:off x="7069880" y="3207365"/>
            <a:ext cx="982800" cy="982911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>
                <a:latin typeface="Arial Black" panose="020B0A04020102020204" pitchFamily="34" charset="0"/>
              </a:rPr>
              <a:t>3</a:t>
            </a:r>
            <a:endParaRPr lang="zh-TW" altLang="en-US" sz="4400" dirty="0">
              <a:latin typeface="Arial Black" panose="020B0A04020102020204" pitchFamily="34" charset="0"/>
            </a:endParaRPr>
          </a:p>
        </p:txBody>
      </p:sp>
      <p:cxnSp>
        <p:nvCxnSpPr>
          <p:cNvPr id="8" name="直線接點 7"/>
          <p:cNvCxnSpPr/>
          <p:nvPr/>
        </p:nvCxnSpPr>
        <p:spPr>
          <a:xfrm flipV="1">
            <a:off x="2771800" y="4162922"/>
            <a:ext cx="0" cy="303998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5156980" y="3207365"/>
            <a:ext cx="0" cy="589450"/>
          </a:xfrm>
          <a:prstGeom prst="line">
            <a:avLst/>
          </a:prstGeom>
          <a:ln w="28575">
            <a:solidFill>
              <a:srgbClr val="8CAF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圓角 12">
            <a:extLst>
              <a:ext uri="{FF2B5EF4-FFF2-40B4-BE49-F238E27FC236}">
                <a16:creationId xmlns:a16="http://schemas.microsoft.com/office/drawing/2014/main" xmlns="" id="{E8F7FB25-3B7A-4AAE-994F-7FBA61DAD9CE}"/>
              </a:ext>
            </a:extLst>
          </p:cNvPr>
          <p:cNvSpPr/>
          <p:nvPr/>
        </p:nvSpPr>
        <p:spPr>
          <a:xfrm>
            <a:off x="4056351" y="2564904"/>
            <a:ext cx="2170179" cy="720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思源宋體 TW Heavy" panose="02020900000000000000" pitchFamily="18" charset="-120"/>
                <a:ea typeface="思源宋體 TW Heavy" panose="02020900000000000000" pitchFamily="18" charset="-120"/>
              </a:rPr>
              <a:t>評選作業</a:t>
            </a: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xmlns="" id="{6380427B-9F0F-4782-B040-6EF0D76F51EC}"/>
              </a:ext>
            </a:extLst>
          </p:cNvPr>
          <p:cNvSpPr/>
          <p:nvPr/>
        </p:nvSpPr>
        <p:spPr>
          <a:xfrm>
            <a:off x="1686710" y="3419972"/>
            <a:ext cx="2170179" cy="72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思源宋體 TW Heavy" panose="02020900000000000000" pitchFamily="18" charset="-120"/>
                <a:ea typeface="思源宋體 TW Heavy" panose="02020900000000000000" pitchFamily="18" charset="-120"/>
              </a:rPr>
              <a:t>公開</a:t>
            </a:r>
            <a:r>
              <a:rPr lang="zh-TW" altLang="en-US" sz="3600" dirty="0" smtClean="0">
                <a:latin typeface="思源宋體 TW Heavy" panose="02020900000000000000" pitchFamily="18" charset="-120"/>
                <a:ea typeface="思源宋體 TW Heavy" panose="02020900000000000000" pitchFamily="18" charset="-120"/>
              </a:rPr>
              <a:t>招標</a:t>
            </a:r>
            <a:endParaRPr lang="en-US" altLang="zh-TW" sz="3600" dirty="0">
              <a:latin typeface="思源宋體 TW Heavy" panose="02020900000000000000" pitchFamily="18" charset="-120"/>
              <a:ea typeface="思源宋體 TW Heavy" panose="02020900000000000000" pitchFamily="18" charset="-120"/>
            </a:endParaRPr>
          </a:p>
        </p:txBody>
      </p:sp>
      <p:cxnSp>
        <p:nvCxnSpPr>
          <p:cNvPr id="15" name="直線接點 14"/>
          <p:cNvCxnSpPr>
            <a:endCxn id="40" idx="0"/>
          </p:cNvCxnSpPr>
          <p:nvPr/>
        </p:nvCxnSpPr>
        <p:spPr>
          <a:xfrm>
            <a:off x="7438430" y="2373951"/>
            <a:ext cx="0" cy="833414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: 圓角 21">
            <a:extLst>
              <a:ext uri="{FF2B5EF4-FFF2-40B4-BE49-F238E27FC236}">
                <a16:creationId xmlns:a16="http://schemas.microsoft.com/office/drawing/2014/main" xmlns="" id="{C367736F-DB2A-4A50-A85F-D0B4C2054BB0}"/>
              </a:ext>
            </a:extLst>
          </p:cNvPr>
          <p:cNvSpPr/>
          <p:nvPr/>
        </p:nvSpPr>
        <p:spPr>
          <a:xfrm>
            <a:off x="6346794" y="1667804"/>
            <a:ext cx="2170179" cy="72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思源宋體 TW Heavy" panose="02020900000000000000" pitchFamily="18" charset="-120"/>
                <a:ea typeface="思源宋體 TW Heavy" panose="02020900000000000000" pitchFamily="18" charset="-120"/>
              </a:rPr>
              <a:t>結果公告</a:t>
            </a:r>
          </a:p>
        </p:txBody>
      </p:sp>
      <p:grpSp>
        <p:nvGrpSpPr>
          <p:cNvPr id="47" name="群組 46"/>
          <p:cNvGrpSpPr/>
          <p:nvPr/>
        </p:nvGrpSpPr>
        <p:grpSpPr>
          <a:xfrm>
            <a:off x="98513" y="4455116"/>
            <a:ext cx="2206863" cy="1592136"/>
            <a:chOff x="6109955" y="4641959"/>
            <a:chExt cx="2206863" cy="1592136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xmlns="" id="{A384DC6C-27CD-4301-B77E-060A0FB10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24682" y="4641959"/>
              <a:ext cx="1592136" cy="1592136"/>
            </a:xfrm>
            <a:prstGeom prst="rect">
              <a:avLst/>
            </a:prstGeom>
          </p:spPr>
        </p:pic>
        <p:sp>
          <p:nvSpPr>
            <p:cNvPr id="45" name="手繪多邊形 44"/>
            <p:cNvSpPr/>
            <p:nvPr/>
          </p:nvSpPr>
          <p:spPr>
            <a:xfrm rot="408553">
              <a:off x="6417024" y="5694747"/>
              <a:ext cx="567800" cy="45719"/>
            </a:xfrm>
            <a:custGeom>
              <a:avLst/>
              <a:gdLst>
                <a:gd name="connsiteX0" fmla="*/ 0 w 1135601"/>
                <a:gd name="connsiteY0" fmla="*/ 38663 h 38663"/>
                <a:gd name="connsiteX1" fmla="*/ 635000 w 1135601"/>
                <a:gd name="connsiteY1" fmla="*/ 19613 h 38663"/>
                <a:gd name="connsiteX2" fmla="*/ 1098550 w 1135601"/>
                <a:gd name="connsiteY2" fmla="*/ 563 h 38663"/>
                <a:gd name="connsiteX3" fmla="*/ 1073150 w 1135601"/>
                <a:gd name="connsiteY3" fmla="*/ 6913 h 3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5601" h="38663">
                  <a:moveTo>
                    <a:pt x="0" y="38663"/>
                  </a:moveTo>
                  <a:lnTo>
                    <a:pt x="635000" y="19613"/>
                  </a:lnTo>
                  <a:lnTo>
                    <a:pt x="1098550" y="563"/>
                  </a:lnTo>
                  <a:cubicBezTo>
                    <a:pt x="1171575" y="-1554"/>
                    <a:pt x="1122362" y="2679"/>
                    <a:pt x="1073150" y="6913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手繪多邊形 45"/>
            <p:cNvSpPr/>
            <p:nvPr/>
          </p:nvSpPr>
          <p:spPr>
            <a:xfrm rot="281832">
              <a:off x="6109955" y="5829819"/>
              <a:ext cx="567800" cy="45719"/>
            </a:xfrm>
            <a:custGeom>
              <a:avLst/>
              <a:gdLst>
                <a:gd name="connsiteX0" fmla="*/ 0 w 1135601"/>
                <a:gd name="connsiteY0" fmla="*/ 38663 h 38663"/>
                <a:gd name="connsiteX1" fmla="*/ 635000 w 1135601"/>
                <a:gd name="connsiteY1" fmla="*/ 19613 h 38663"/>
                <a:gd name="connsiteX2" fmla="*/ 1098550 w 1135601"/>
                <a:gd name="connsiteY2" fmla="*/ 563 h 38663"/>
                <a:gd name="connsiteX3" fmla="*/ 1073150 w 1135601"/>
                <a:gd name="connsiteY3" fmla="*/ 6913 h 3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5601" h="38663">
                  <a:moveTo>
                    <a:pt x="0" y="38663"/>
                  </a:moveTo>
                  <a:lnTo>
                    <a:pt x="635000" y="19613"/>
                  </a:lnTo>
                  <a:lnTo>
                    <a:pt x="1098550" y="563"/>
                  </a:lnTo>
                  <a:cubicBezTo>
                    <a:pt x="1171575" y="-1554"/>
                    <a:pt x="1122362" y="2679"/>
                    <a:pt x="1073150" y="6913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52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圓角矩形 13"/>
          <p:cNvSpPr/>
          <p:nvPr/>
        </p:nvSpPr>
        <p:spPr>
          <a:xfrm>
            <a:off x="4771275" y="2114808"/>
            <a:ext cx="4068452" cy="3951584"/>
          </a:xfrm>
          <a:prstGeom prst="roundRect">
            <a:avLst>
              <a:gd name="adj" fmla="val 9564"/>
            </a:avLst>
          </a:prstGeom>
          <a:solidFill>
            <a:srgbClr val="D1E0B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FB6E4DA9-7AFB-4869-A08D-6AC6E206008A}"/>
              </a:ext>
            </a:extLst>
          </p:cNvPr>
          <p:cNvSpPr/>
          <p:nvPr/>
        </p:nvSpPr>
        <p:spPr>
          <a:xfrm>
            <a:off x="116460" y="90162"/>
            <a:ext cx="67907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5400" dirty="0">
                <a:latin typeface="Cooper Black" panose="0208090404030B020404" pitchFamily="18" charset="0"/>
                <a:ea typeface="思源宋體 TW Heavy" pitchFamily="18" charset="-120"/>
              </a:rPr>
              <a:t>Step </a:t>
            </a:r>
            <a:r>
              <a:rPr lang="en-US" altLang="zh-TW" sz="7200" dirty="0">
                <a:latin typeface="Cooper Black" panose="0208090404030B020404" pitchFamily="18" charset="0"/>
                <a:ea typeface="思源宋體 TW Heavy" pitchFamily="18" charset="-120"/>
              </a:rPr>
              <a:t>4</a:t>
            </a:r>
            <a:r>
              <a:rPr lang="en-US" altLang="zh-TW" sz="5400" dirty="0">
                <a:latin typeface="Cooper Black" panose="0208090404030B020404" pitchFamily="18" charset="0"/>
                <a:ea typeface="思源宋體 TW Heavy" pitchFamily="18" charset="-120"/>
              </a:rPr>
              <a:t>.</a:t>
            </a:r>
            <a:r>
              <a:rPr lang="zh-TW" altLang="en-US" sz="7200" dirty="0">
                <a:latin typeface="Cooper Black" panose="0208090404030B020404" pitchFamily="18" charset="0"/>
                <a:ea typeface="思源宋體 TW Heavy" pitchFamily="18" charset="-120"/>
              </a:rPr>
              <a:t> </a:t>
            </a:r>
            <a:r>
              <a:rPr lang="zh-TW" altLang="en-US" sz="6000" dirty="0">
                <a:latin typeface="Cooper Black" panose="0208090404030B020404" pitchFamily="18" charset="0"/>
                <a:ea typeface="思源宋體 TW Heavy" pitchFamily="18" charset="-120"/>
              </a:rPr>
              <a:t>簽約、設置</a:t>
            </a:r>
            <a:endParaRPr lang="en-US" altLang="zh-TW" sz="6000" dirty="0">
              <a:latin typeface="思源宋體 TW Heavy" pitchFamily="18" charset="-120"/>
              <a:ea typeface="思源宋體 TW Heavy" pitchFamily="18" charset="-120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295158" y="2114808"/>
            <a:ext cx="4068452" cy="3951584"/>
          </a:xfrm>
          <a:prstGeom prst="roundRect">
            <a:avLst>
              <a:gd name="adj" fmla="val 9564"/>
            </a:avLst>
          </a:prstGeom>
          <a:solidFill>
            <a:srgbClr val="D1E0B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30799" y="5244642"/>
            <a:ext cx="3932811" cy="584775"/>
          </a:xfrm>
          <a:prstGeom prst="rect">
            <a:avLst/>
          </a:prstGeom>
          <a:effectLst/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3200" dirty="0">
                <a:solidFill>
                  <a:schemeClr val="bg2">
                    <a:lumMod val="50000"/>
                  </a:schemeClr>
                </a:solidFill>
                <a:latin typeface="思源宋體 TW Heavy" panose="02020900000000000000" pitchFamily="18" charset="-120"/>
                <a:ea typeface="思源宋體 TW Heavy" panose="02020900000000000000" pitchFamily="18" charset="-120"/>
              </a:rPr>
              <a:t>雙方合意！</a:t>
            </a:r>
            <a:endParaRPr lang="zh-TW" altLang="zh-TW" sz="3200" dirty="0">
              <a:solidFill>
                <a:schemeClr val="bg2">
                  <a:lumMod val="50000"/>
                </a:schemeClr>
              </a:solidFill>
              <a:latin typeface="思源宋體 TW Heavy" panose="02020900000000000000" pitchFamily="18" charset="-120"/>
              <a:ea typeface="思源宋體 TW Heavy" panose="02020900000000000000" pitchFamily="18" charset="-120"/>
            </a:endParaRPr>
          </a:p>
        </p:txBody>
      </p:sp>
      <p:sp>
        <p:nvSpPr>
          <p:cNvPr id="3" name="AutoShape 2" descr="ãNegotiate icon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1512959" y="1700808"/>
            <a:ext cx="1632849" cy="828000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lt1"/>
                </a:solidFill>
                <a:latin typeface="思源宋體 TW Heavy" pitchFamily="18" charset="-120"/>
                <a:ea typeface="思源宋體 TW Heavy" pitchFamily="18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sz="3600" dirty="0"/>
              <a:t>簽約</a:t>
            </a:r>
            <a:endParaRPr lang="en-US" altLang="zh-TW" sz="36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026360" y="1700808"/>
            <a:ext cx="1632849" cy="828000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lt1"/>
                </a:solidFill>
                <a:latin typeface="思源宋體 TW Heavy" pitchFamily="18" charset="-120"/>
                <a:ea typeface="思源宋體 TW Heavy" pitchFamily="18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sz="3600" dirty="0"/>
              <a:t>設置</a:t>
            </a:r>
            <a:endParaRPr lang="en-US" altLang="zh-TW" sz="3600" dirty="0"/>
          </a:p>
        </p:txBody>
      </p:sp>
      <p:sp>
        <p:nvSpPr>
          <p:cNvPr id="20" name="矩形 19"/>
          <p:cNvSpPr/>
          <p:nvPr/>
        </p:nvSpPr>
        <p:spPr>
          <a:xfrm>
            <a:off x="5560679" y="5236546"/>
            <a:ext cx="2764875" cy="584775"/>
          </a:xfrm>
          <a:prstGeom prst="rect">
            <a:avLst/>
          </a:prstGeom>
          <a:effectLst/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2">
                    <a:lumMod val="50000"/>
                  </a:schemeClr>
                </a:solidFill>
                <a:latin typeface="思源宋體 TW Heavy" panose="02020900000000000000" pitchFamily="18" charset="-120"/>
                <a:ea typeface="思源宋體 TW Heavy" panose="02020900000000000000" pitchFamily="18" charset="-120"/>
              </a:rPr>
              <a:t>開始施工！</a:t>
            </a:r>
            <a:endParaRPr lang="en-US" altLang="zh-TW" sz="3200" dirty="0">
              <a:solidFill>
                <a:schemeClr val="bg2">
                  <a:lumMod val="50000"/>
                </a:schemeClr>
              </a:solidFill>
              <a:latin typeface="思源宋體 TW Heavy" panose="02020900000000000000" pitchFamily="18" charset="-120"/>
              <a:ea typeface="思源宋體 TW Heavy" panose="02020900000000000000" pitchFamily="18" charset="-120"/>
            </a:endParaRPr>
          </a:p>
        </p:txBody>
      </p:sp>
      <p:pic>
        <p:nvPicPr>
          <p:cNvPr id="1034" name="Picture 10" descr="ãcontract iconãçåçæå°çµæ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417" b="83194" l="14306" r="87778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68" t="22033" r="12765" b="17890"/>
          <a:stretch/>
        </p:blipFill>
        <p:spPr bwMode="auto">
          <a:xfrm>
            <a:off x="7399311" y="90162"/>
            <a:ext cx="1773264" cy="14660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向右箭號 5"/>
          <p:cNvSpPr/>
          <p:nvPr/>
        </p:nvSpPr>
        <p:spPr>
          <a:xfrm>
            <a:off x="4149961" y="3474755"/>
            <a:ext cx="872248" cy="880504"/>
          </a:xfrm>
          <a:prstGeom prst="rightArrow">
            <a:avLst>
              <a:gd name="adj1" fmla="val 42088"/>
              <a:gd name="adj2" fmla="val 50998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5D360200-854D-4D96-BFF6-057184FB2B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33"/>
          <a:stretch/>
        </p:blipFill>
        <p:spPr>
          <a:xfrm>
            <a:off x="5429874" y="2848290"/>
            <a:ext cx="2869826" cy="2164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B7D3DA1E-8F90-44AB-A871-C1B1C05071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84" r="5071"/>
          <a:stretch/>
        </p:blipFill>
        <p:spPr>
          <a:xfrm>
            <a:off x="786030" y="2776282"/>
            <a:ext cx="2956266" cy="2164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143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1646773" y="6003744"/>
            <a:ext cx="536900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Bottom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38" y="5997724"/>
            <a:ext cx="536900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Bottom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1484185" y="5981651"/>
            <a:ext cx="536900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Bottom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1999142" y="5991314"/>
            <a:ext cx="536900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Bottom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3227635" y="6009498"/>
            <a:ext cx="536900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77473">
            <a:off x="3624636" y="6060008"/>
            <a:ext cx="536900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 rot="8192189">
            <a:off x="-486690" y="4421972"/>
            <a:ext cx="1206296" cy="648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ãmoney icon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7102">
            <a:off x="-793358" y="1392716"/>
            <a:ext cx="4224783" cy="270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FB6E4DA9-7AFB-4869-A08D-6AC6E206008A}"/>
              </a:ext>
            </a:extLst>
          </p:cNvPr>
          <p:cNvSpPr/>
          <p:nvPr/>
        </p:nvSpPr>
        <p:spPr>
          <a:xfrm>
            <a:off x="116460" y="94558"/>
            <a:ext cx="56429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5400" dirty="0">
                <a:latin typeface="Cooper Black" panose="0208090404030B020404" pitchFamily="18" charset="0"/>
                <a:ea typeface="思源宋體 TW Heavy" pitchFamily="18" charset="-120"/>
              </a:rPr>
              <a:t>Step </a:t>
            </a:r>
            <a:r>
              <a:rPr lang="en-US" altLang="zh-TW" sz="7200" dirty="0">
                <a:latin typeface="Cooper Black" panose="0208090404030B020404" pitchFamily="18" charset="0"/>
                <a:ea typeface="思源宋體 TW Heavy" pitchFamily="18" charset="-120"/>
              </a:rPr>
              <a:t>5</a:t>
            </a:r>
            <a:r>
              <a:rPr lang="en-US" altLang="zh-TW" sz="5400" dirty="0">
                <a:latin typeface="Cooper Black" panose="0208090404030B020404" pitchFamily="18" charset="0"/>
                <a:ea typeface="思源宋體 TW Heavy" pitchFamily="18" charset="-120"/>
              </a:rPr>
              <a:t>.</a:t>
            </a:r>
            <a:r>
              <a:rPr lang="zh-TW" altLang="en-US" sz="7200" dirty="0">
                <a:latin typeface="Cooper Black" panose="0208090404030B020404" pitchFamily="18" charset="0"/>
                <a:ea typeface="思源宋體 TW Heavy" pitchFamily="18" charset="-120"/>
              </a:rPr>
              <a:t> 　</a:t>
            </a:r>
            <a:r>
              <a:rPr lang="zh-TW" altLang="en-US" sz="6000" dirty="0">
                <a:latin typeface="Cooper Black" panose="0208090404030B020404" pitchFamily="18" charset="0"/>
                <a:ea typeface="思源宋體 TW Heavy" pitchFamily="18" charset="-120"/>
              </a:rPr>
              <a:t>進帳</a:t>
            </a:r>
            <a:r>
              <a:rPr lang="en-US" altLang="zh-TW" sz="6000" dirty="0">
                <a:latin typeface="Cooper Black" panose="0208090404030B020404" pitchFamily="18" charset="0"/>
                <a:ea typeface="思源宋體 TW Heavy" pitchFamily="18" charset="-120"/>
              </a:rPr>
              <a:t>!</a:t>
            </a:r>
            <a:endParaRPr lang="en-US" altLang="zh-TW" sz="6000" dirty="0">
              <a:latin typeface="思源宋體 TW Heavy" pitchFamily="18" charset="-120"/>
              <a:ea typeface="思源宋體 TW Heavy" pitchFamily="18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888195" y="-146432"/>
            <a:ext cx="963725" cy="16312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TW" sz="10000" dirty="0">
                <a:ln w="19050">
                  <a:solidFill>
                    <a:schemeClr val="accent1">
                      <a:lumMod val="90000"/>
                      <a:lumOff val="10000"/>
                    </a:schemeClr>
                  </a:solidFill>
                </a:ln>
                <a:pattFill prst="pct75">
                  <a:fgClr>
                    <a:srgbClr val="FFFF00"/>
                  </a:fgClr>
                  <a:bgClr>
                    <a:schemeClr val="bg1">
                      <a:lumMod val="90000"/>
                    </a:schemeClr>
                  </a:bgClr>
                </a:pattFill>
                <a:latin typeface="思源宋體 TW Heavy" pitchFamily="18" charset="-120"/>
                <a:ea typeface="思源宋體 TW Heavy" pitchFamily="18" charset="-120"/>
              </a:rPr>
              <a:t>$</a:t>
            </a:r>
            <a:endParaRPr lang="zh-TW" altLang="en-US" sz="10000" dirty="0">
              <a:pattFill prst="pct75">
                <a:fgClr>
                  <a:srgbClr val="FFFF00"/>
                </a:fgClr>
                <a:bgClr>
                  <a:schemeClr val="bg1">
                    <a:lumMod val="90000"/>
                  </a:schemeClr>
                </a:bgClr>
              </a:pattFill>
              <a:latin typeface="思源宋體 TW Heavy" pitchFamily="18" charset="-120"/>
              <a:ea typeface="思源宋體 TW Heavy" pitchFamily="18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3242100" y="2737914"/>
            <a:ext cx="5636694" cy="1066186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lt1"/>
                </a:solidFill>
                <a:latin typeface="思源宋體 TW Heavy" pitchFamily="18" charset="-120"/>
                <a:ea typeface="思源宋體 TW Heavy" pitchFamily="18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zh-TW" altLang="en-US" sz="4400" b="1" kern="0" dirty="0" smtClean="0">
                <a:solidFill>
                  <a:schemeClr val="bg2">
                    <a:lumMod val="50000"/>
                  </a:schemeClr>
                </a:solidFill>
              </a:rPr>
              <a:t>定期收取</a:t>
            </a:r>
            <a:r>
              <a:rPr lang="zh-TW" altLang="en-US" sz="4400" b="1" kern="0" dirty="0">
                <a:solidFill>
                  <a:srgbClr val="D65E28"/>
                </a:solidFill>
              </a:rPr>
              <a:t>回饋金</a:t>
            </a:r>
            <a:r>
              <a:rPr lang="zh-TW" altLang="en-US" sz="4400" b="1" kern="0" dirty="0">
                <a:solidFill>
                  <a:schemeClr val="bg2">
                    <a:lumMod val="50000"/>
                  </a:schemeClr>
                </a:solidFill>
              </a:rPr>
              <a:t>囉！</a:t>
            </a:r>
            <a:endParaRPr lang="en-US" altLang="zh-TW" sz="4400" b="1" kern="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3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02" y="3212976"/>
            <a:ext cx="489185" cy="4891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矩形 71">
            <a:extLst>
              <a:ext uri="{FF2B5EF4-FFF2-40B4-BE49-F238E27FC236}">
                <a16:creationId xmlns:a16="http://schemas.microsoft.com/office/drawing/2014/main" xmlns="" id="{C4B3C024-9812-4BD0-AAA6-D20460D9BDFC}"/>
              </a:ext>
            </a:extLst>
          </p:cNvPr>
          <p:cNvSpPr/>
          <p:nvPr/>
        </p:nvSpPr>
        <p:spPr>
          <a:xfrm>
            <a:off x="3273408" y="1929543"/>
            <a:ext cx="2392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  <a:cs typeface="+mn-cs"/>
              </a:rPr>
              <a:t>接下來</a:t>
            </a:r>
            <a:r>
              <a: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  <a:cs typeface="+mn-cs"/>
              </a:rPr>
              <a:t>·······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uLnTx/>
              <a:uFillTx/>
              <a:latin typeface="思源宋體 TW Heavy" panose="02020900000000000000" pitchFamily="18" charset="-120"/>
              <a:ea typeface="思源宋體 TW Heavy" panose="02020900000000000000" pitchFamily="18" charset="-120"/>
              <a:cs typeface="+mn-cs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9753705" y="36115"/>
            <a:ext cx="1751733" cy="3135711"/>
            <a:chOff x="922225" y="1373409"/>
            <a:chExt cx="1751733" cy="3135711"/>
          </a:xfrm>
        </p:grpSpPr>
        <p:pic>
          <p:nvPicPr>
            <p:cNvPr id="1030" name="Picture 6" descr="ãMONEY BAGãçåçæå°çµæ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225" y="2983449"/>
              <a:ext cx="1273511" cy="1525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ãmoneyãçåçæå°çµæ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135" y="1988840"/>
              <a:ext cx="979823" cy="9798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OffAxis1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ãmoneyãçåçæå°çµæ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31104">
              <a:off x="1059785" y="2208523"/>
              <a:ext cx="536900" cy="5369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OffAxis2Lef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8" descr="ãmoneyãçåçæå°çµæ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1865">
              <a:off x="1930598" y="1373409"/>
              <a:ext cx="390238" cy="39023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OffAxis2Lef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字方塊 21"/>
            <p:cNvSpPr txBox="1"/>
            <p:nvPr/>
          </p:nvSpPr>
          <p:spPr>
            <a:xfrm>
              <a:off x="1188323" y="3212976"/>
              <a:ext cx="602357" cy="1277273"/>
            </a:xfrm>
            <a:prstGeom prst="rect">
              <a:avLst/>
            </a:prstGeom>
            <a:noFill/>
            <a:scene3d>
              <a:camera prst="isometricOffAxis1Right">
                <a:rot lat="754255" lon="20349891" rev="21344819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zh-TW" sz="7700" dirty="0">
                  <a:ln w="19050">
                    <a:solidFill>
                      <a:srgbClr val="8F4115"/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DejaVu Sans Mono" panose="020B0609030804020204" pitchFamily="49" charset="0"/>
                  <a:ea typeface="DejaVu Sans Mono" panose="020B0609030804020204" pitchFamily="49" charset="0"/>
                  <a:cs typeface="DejaVu Sans Mono" panose="020B0609030804020204" pitchFamily="49" charset="0"/>
                </a:rPr>
                <a:t>$</a:t>
              </a:r>
              <a:endParaRPr lang="zh-TW" altLang="en-US" sz="7700" dirty="0">
                <a:ln w="19050">
                  <a:solidFill>
                    <a:srgbClr val="8F4115"/>
                  </a:solidFill>
                </a:ln>
                <a:solidFill>
                  <a:schemeClr val="bg1">
                    <a:lumMod val="75000"/>
                  </a:schemeClr>
                </a:solidFill>
                <a:latin typeface="DejaVu Sans Mono" panose="020B0609030804020204" pitchFamily="49" charset="0"/>
                <a:cs typeface="DejaVu Sans Mono" panose="020B0609030804020204" pitchFamily="49" charset="0"/>
              </a:endParaRPr>
            </a:p>
          </p:txBody>
        </p:sp>
      </p:grpSp>
      <p:pic>
        <p:nvPicPr>
          <p:cNvPr id="1026" name="Picture 2" descr="ãPalm up iconãçåçæå°çµæ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00" b="78750" l="2917" r="9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14">
            <a:off x="168520" y="2780928"/>
            <a:ext cx="2406934" cy="242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群組 84"/>
          <p:cNvGrpSpPr/>
          <p:nvPr/>
        </p:nvGrpSpPr>
        <p:grpSpPr>
          <a:xfrm>
            <a:off x="6907342" y="207884"/>
            <a:ext cx="1965906" cy="1721659"/>
            <a:chOff x="3672896" y="2794591"/>
            <a:chExt cx="1965906" cy="1721659"/>
          </a:xfrm>
        </p:grpSpPr>
        <p:grpSp>
          <p:nvGrpSpPr>
            <p:cNvPr id="86" name="群組 85"/>
            <p:cNvGrpSpPr/>
            <p:nvPr/>
          </p:nvGrpSpPr>
          <p:grpSpPr>
            <a:xfrm>
              <a:off x="3672896" y="3401517"/>
              <a:ext cx="1512167" cy="1114733"/>
              <a:chOff x="3563889" y="2870939"/>
              <a:chExt cx="1822622" cy="1343593"/>
            </a:xfrm>
          </p:grpSpPr>
          <p:sp>
            <p:nvSpPr>
              <p:cNvPr id="90" name="等腰三角形 89"/>
              <p:cNvSpPr/>
              <p:nvPr/>
            </p:nvSpPr>
            <p:spPr>
              <a:xfrm rot="21360000">
                <a:off x="4391642" y="3799189"/>
                <a:ext cx="207672" cy="415343"/>
              </a:xfrm>
              <a:prstGeom prst="triangle">
                <a:avLst/>
              </a:prstGeom>
              <a:solidFill>
                <a:schemeClr val="accent1">
                  <a:lumMod val="25000"/>
                  <a:lumOff val="75000"/>
                </a:schemeClr>
              </a:solidFill>
              <a:ln>
                <a:solidFill>
                  <a:schemeClr val="accent1">
                    <a:lumMod val="25000"/>
                    <a:lumOff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91" name="群組 90"/>
              <p:cNvGrpSpPr/>
              <p:nvPr/>
            </p:nvGrpSpPr>
            <p:grpSpPr>
              <a:xfrm>
                <a:off x="3563889" y="2870939"/>
                <a:ext cx="1822622" cy="1124323"/>
                <a:chOff x="3563889" y="2870939"/>
                <a:chExt cx="1822622" cy="1124323"/>
              </a:xfrm>
            </p:grpSpPr>
            <p:sp>
              <p:nvSpPr>
                <p:cNvPr id="92" name="圓角矩形 91"/>
                <p:cNvSpPr/>
                <p:nvPr/>
              </p:nvSpPr>
              <p:spPr>
                <a:xfrm>
                  <a:off x="3563889" y="2919401"/>
                  <a:ext cx="1822622" cy="1013655"/>
                </a:xfrm>
                <a:prstGeom prst="roundRect">
                  <a:avLst>
                    <a:gd name="adj" fmla="val 1867"/>
                  </a:avLst>
                </a:prstGeom>
                <a:solidFill>
                  <a:srgbClr val="0070C0"/>
                </a:solidFill>
                <a:ln>
                  <a:solidFill>
                    <a:schemeClr val="accent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isometricOffAxis1Right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93" name="直線接點 92"/>
                <p:cNvCxnSpPr/>
                <p:nvPr/>
              </p:nvCxnSpPr>
              <p:spPr>
                <a:xfrm>
                  <a:off x="3949328" y="3023262"/>
                  <a:ext cx="0" cy="972000"/>
                </a:xfrm>
                <a:prstGeom prst="line">
                  <a:avLst/>
                </a:prstGeom>
                <a:ln w="28575">
                  <a:solidFill>
                    <a:srgbClr val="CBD4D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線接點 93"/>
                <p:cNvCxnSpPr/>
                <p:nvPr/>
              </p:nvCxnSpPr>
              <p:spPr>
                <a:xfrm>
                  <a:off x="4283968" y="2973756"/>
                  <a:ext cx="0" cy="972000"/>
                </a:xfrm>
                <a:prstGeom prst="line">
                  <a:avLst/>
                </a:prstGeom>
                <a:ln w="28575">
                  <a:solidFill>
                    <a:srgbClr val="CBD4D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線接點 94"/>
                <p:cNvCxnSpPr/>
                <p:nvPr/>
              </p:nvCxnSpPr>
              <p:spPr>
                <a:xfrm>
                  <a:off x="4606929" y="2927528"/>
                  <a:ext cx="0" cy="972000"/>
                </a:xfrm>
                <a:prstGeom prst="line">
                  <a:avLst/>
                </a:prstGeom>
                <a:ln w="28575">
                  <a:solidFill>
                    <a:srgbClr val="CBD4D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線接點 95"/>
                <p:cNvCxnSpPr/>
                <p:nvPr/>
              </p:nvCxnSpPr>
              <p:spPr>
                <a:xfrm>
                  <a:off x="4932040" y="2870939"/>
                  <a:ext cx="0" cy="972000"/>
                </a:xfrm>
                <a:prstGeom prst="line">
                  <a:avLst/>
                </a:prstGeom>
                <a:ln w="28575">
                  <a:solidFill>
                    <a:srgbClr val="CBD4D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線接點 96"/>
                <p:cNvCxnSpPr/>
                <p:nvPr/>
              </p:nvCxnSpPr>
              <p:spPr>
                <a:xfrm flipH="1">
                  <a:off x="3635896" y="3129027"/>
                  <a:ext cx="1656185" cy="270752"/>
                </a:xfrm>
                <a:prstGeom prst="line">
                  <a:avLst/>
                </a:prstGeom>
                <a:ln w="28575">
                  <a:solidFill>
                    <a:srgbClr val="CBD4D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線接點 97"/>
                <p:cNvCxnSpPr/>
                <p:nvPr/>
              </p:nvCxnSpPr>
              <p:spPr>
                <a:xfrm flipH="1">
                  <a:off x="3647107" y="3454399"/>
                  <a:ext cx="1656185" cy="270752"/>
                </a:xfrm>
                <a:prstGeom prst="line">
                  <a:avLst/>
                </a:prstGeom>
                <a:ln w="28575">
                  <a:solidFill>
                    <a:srgbClr val="CBD4D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87" name="Picture 8" descr="ãmoneyãçåçæå°çµæ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617" y="2794591"/>
              <a:ext cx="489185" cy="48918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8" descr="ãmoneyãçåçæå°çµæ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004" y="3083958"/>
              <a:ext cx="268052" cy="2680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8" descr="ãmoneyãçåçæå°çµæ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9" y="3364924"/>
              <a:ext cx="153598" cy="1535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2347957" y="5830788"/>
            <a:ext cx="593490" cy="5934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5388713" y="5898223"/>
            <a:ext cx="501514" cy="5015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115">
            <a:off x="4322900" y="5882180"/>
            <a:ext cx="536900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6122642" y="5843493"/>
            <a:ext cx="536900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6903941" y="5842053"/>
            <a:ext cx="536900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5438389" y="5838854"/>
            <a:ext cx="536900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1840776" y="5932423"/>
            <a:ext cx="536900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59" y="5837071"/>
            <a:ext cx="582663" cy="9170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7380">
            <a:off x="2424618" y="5812088"/>
            <a:ext cx="582663" cy="9170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7380">
            <a:off x="2673194" y="5700850"/>
            <a:ext cx="582663" cy="11771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4585">
            <a:off x="3180003" y="5954847"/>
            <a:ext cx="582663" cy="7957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8061">
            <a:off x="4013987" y="5815826"/>
            <a:ext cx="582663" cy="9059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845" y="5726603"/>
            <a:ext cx="706309" cy="11256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7380">
            <a:off x="4742399" y="5830914"/>
            <a:ext cx="582663" cy="9170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7380">
            <a:off x="5094533" y="5863668"/>
            <a:ext cx="582663" cy="9170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7380">
            <a:off x="5468083" y="5824362"/>
            <a:ext cx="582663" cy="9170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4937">
            <a:off x="2949926" y="6065373"/>
            <a:ext cx="536900" cy="7057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4937">
            <a:off x="3331374" y="6050776"/>
            <a:ext cx="536900" cy="7057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4937">
            <a:off x="6505731" y="5861375"/>
            <a:ext cx="690121" cy="9071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4937">
            <a:off x="4219431" y="5985802"/>
            <a:ext cx="536900" cy="7057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9157">
            <a:off x="7388918" y="5865620"/>
            <a:ext cx="582663" cy="9170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177" y="6014526"/>
            <a:ext cx="582663" cy="7957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9372">
            <a:off x="5608011" y="5918426"/>
            <a:ext cx="582663" cy="7957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4585">
            <a:off x="5989090" y="6005783"/>
            <a:ext cx="582663" cy="7957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矩形 77">
            <a:extLst>
              <a:ext uri="{FF2B5EF4-FFF2-40B4-BE49-F238E27FC236}">
                <a16:creationId xmlns:a16="http://schemas.microsoft.com/office/drawing/2014/main" xmlns="" id="{013B647A-089C-4E78-A394-E7773DA6F94B}"/>
              </a:ext>
            </a:extLst>
          </p:cNvPr>
          <p:cNvSpPr/>
          <p:nvPr/>
        </p:nvSpPr>
        <p:spPr>
          <a:xfrm>
            <a:off x="0" y="6408712"/>
            <a:ext cx="9144000" cy="449288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橢圓 78">
            <a:extLst>
              <a:ext uri="{FF2B5EF4-FFF2-40B4-BE49-F238E27FC236}">
                <a16:creationId xmlns:a16="http://schemas.microsoft.com/office/drawing/2014/main" xmlns="" id="{A2E83678-CAC2-4073-B4FC-69FF12C89F1D}"/>
              </a:ext>
            </a:extLst>
          </p:cNvPr>
          <p:cNvSpPr/>
          <p:nvPr/>
        </p:nvSpPr>
        <p:spPr>
          <a:xfrm>
            <a:off x="8475613" y="6241411"/>
            <a:ext cx="612000" cy="612000"/>
          </a:xfrm>
          <a:prstGeom prst="ellipse">
            <a:avLst/>
          </a:prstGeom>
          <a:solidFill>
            <a:srgbClr val="59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0" name="Picture 2" descr="ãæè²é¨ logoãçåçæå°çµæ">
            <a:extLst>
              <a:ext uri="{FF2B5EF4-FFF2-40B4-BE49-F238E27FC236}">
                <a16:creationId xmlns:a16="http://schemas.microsoft.com/office/drawing/2014/main" xmlns="" id="{88731A30-90D8-43AB-92BC-F88E15AB8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802" y="6295600"/>
            <a:ext cx="503621" cy="50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5136761" y="5928070"/>
            <a:ext cx="536900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Bottom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124" y="5958714"/>
            <a:ext cx="536900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Bottom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9240">
            <a:off x="6460374" y="5939212"/>
            <a:ext cx="536900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Bottom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42723">
            <a:off x="4594512" y="3927203"/>
            <a:ext cx="456675" cy="4566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Bottom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1526213" y="5935449"/>
            <a:ext cx="536900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Bottom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2802717" y="5912007"/>
            <a:ext cx="536900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3815784" y="5849889"/>
            <a:ext cx="589048" cy="5890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6822">
            <a:off x="5893675" y="5868398"/>
            <a:ext cx="536900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6822">
            <a:off x="5287587" y="6067192"/>
            <a:ext cx="385705" cy="3857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6822">
            <a:off x="4627257" y="6002340"/>
            <a:ext cx="465574" cy="4655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39374">
            <a:off x="4967488" y="6031359"/>
            <a:ext cx="465574" cy="4655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5054179" y="5714378"/>
            <a:ext cx="585052" cy="5850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7568">
            <a:off x="3395193" y="5765994"/>
            <a:ext cx="534970" cy="5349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2786459" y="5775870"/>
            <a:ext cx="536900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6822">
            <a:off x="2021998" y="5684937"/>
            <a:ext cx="536900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6004268" y="5666381"/>
            <a:ext cx="536900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Bottom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6400666" y="5492532"/>
            <a:ext cx="536900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Bottom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4509022" y="5506699"/>
            <a:ext cx="536900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811" y="5442573"/>
            <a:ext cx="582663" cy="9170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3486">
            <a:off x="7215230" y="5735831"/>
            <a:ext cx="483506" cy="7609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5936861" y="5372276"/>
            <a:ext cx="593490" cy="5934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9240">
            <a:off x="6329665" y="5297653"/>
            <a:ext cx="536900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Bottom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7951">
            <a:off x="5136760" y="5700554"/>
            <a:ext cx="536900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7951">
            <a:off x="2415366" y="5568203"/>
            <a:ext cx="536900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6822">
            <a:off x="2122572" y="5552716"/>
            <a:ext cx="612638" cy="6126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2733495" y="5398860"/>
            <a:ext cx="536900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3196947" y="5375748"/>
            <a:ext cx="536900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77473">
            <a:off x="3522462" y="5404777"/>
            <a:ext cx="628056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3943300" y="5513009"/>
            <a:ext cx="585052" cy="5850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8350">
            <a:off x="1869600" y="5684856"/>
            <a:ext cx="581973" cy="5819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5380457" y="5476785"/>
            <a:ext cx="536900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Bottom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2491098" y="5506432"/>
            <a:ext cx="536900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2879443" y="5333599"/>
            <a:ext cx="585052" cy="5850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958">
            <a:off x="5658480" y="5345950"/>
            <a:ext cx="536900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4703">
            <a:off x="5222724" y="4271083"/>
            <a:ext cx="387356" cy="3873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7793156" y="5991640"/>
            <a:ext cx="498584" cy="4985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6822">
            <a:off x="4115993" y="5294939"/>
            <a:ext cx="612638" cy="6126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582663" cy="9170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7522599" y="5993254"/>
            <a:ext cx="457798" cy="4577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3006271" y="5171619"/>
            <a:ext cx="585052" cy="5850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3307298" y="5083693"/>
            <a:ext cx="585052" cy="5850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3816145" y="5152752"/>
            <a:ext cx="536900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815">
            <a:off x="3348761" y="5010571"/>
            <a:ext cx="612638" cy="6126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6822">
            <a:off x="3641039" y="4898260"/>
            <a:ext cx="612638" cy="6126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6822">
            <a:off x="3537952" y="5050659"/>
            <a:ext cx="612638" cy="6126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6822">
            <a:off x="3896607" y="4808252"/>
            <a:ext cx="612638" cy="6126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6822">
            <a:off x="4810942" y="5447339"/>
            <a:ext cx="612638" cy="6126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6822">
            <a:off x="5129094" y="5429892"/>
            <a:ext cx="612638" cy="6126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4582906" y="5094027"/>
            <a:ext cx="585052" cy="5850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4276491" y="4936056"/>
            <a:ext cx="585052" cy="5850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5048187" y="5181358"/>
            <a:ext cx="536900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Bottom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48426">
            <a:off x="4128078" y="4662234"/>
            <a:ext cx="612638" cy="6126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6822">
            <a:off x="5370262" y="5257906"/>
            <a:ext cx="612638" cy="6126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6822">
            <a:off x="4516532" y="4706417"/>
            <a:ext cx="612638" cy="6126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7167">
            <a:off x="5480729" y="4972567"/>
            <a:ext cx="612638" cy="6126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5070473" y="4766465"/>
            <a:ext cx="585052" cy="5850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5886782" y="5005831"/>
            <a:ext cx="591799" cy="5917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5554439" y="4767736"/>
            <a:ext cx="585052" cy="5850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4318351" y="4624835"/>
            <a:ext cx="536900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5271150" y="4729590"/>
            <a:ext cx="536900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4680866" y="4515933"/>
            <a:ext cx="585052" cy="5850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5036607" y="4488770"/>
            <a:ext cx="585052" cy="5850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5652682" y="5453753"/>
            <a:ext cx="536900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5371532" y="5552554"/>
            <a:ext cx="585052" cy="5850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4304729" y="5209955"/>
            <a:ext cx="585052" cy="5850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38908">
            <a:off x="2930090" y="5579965"/>
            <a:ext cx="536900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6822">
            <a:off x="5896975" y="5276829"/>
            <a:ext cx="612638" cy="6126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77473">
            <a:off x="4685260" y="5738409"/>
            <a:ext cx="628056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4080735" y="5708817"/>
            <a:ext cx="536900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6822">
            <a:off x="3609818" y="5638259"/>
            <a:ext cx="612638" cy="6126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6822">
            <a:off x="3227635" y="5772866"/>
            <a:ext cx="536900" cy="536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104">
            <a:off x="4848339" y="4947298"/>
            <a:ext cx="585052" cy="5850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256" y="5550573"/>
            <a:ext cx="582663" cy="9170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9198">
            <a:off x="1102952" y="6017786"/>
            <a:ext cx="623207" cy="6232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6268">
            <a:off x="548770" y="6154355"/>
            <a:ext cx="456675" cy="3223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Bottom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" name="Picture 8" descr="ãmoneyãçåçæå°çµæ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202" y="6059388"/>
            <a:ext cx="553208" cy="553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2D978B6-E178-4A74-96FF-7FBDD9C44B23}"/>
              </a:ext>
            </a:extLst>
          </p:cNvPr>
          <p:cNvSpPr/>
          <p:nvPr/>
        </p:nvSpPr>
        <p:spPr>
          <a:xfrm>
            <a:off x="866201" y="2106951"/>
            <a:ext cx="7992888" cy="240216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zh-TW" altLang="en-US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體 TW Heavy" pitchFamily="18" charset="-120"/>
                <a:ea typeface="思源宋體 TW Heavy" pitchFamily="18" charset="-120"/>
              </a:rPr>
              <a:t>❖  北區、東區及離島</a:t>
            </a:r>
            <a:r>
              <a:rPr lang="zh-TW" altLang="en-US" sz="2400" dirty="0" smtClean="0">
                <a:ln w="190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體 TW Heavy" pitchFamily="18" charset="-120"/>
                <a:ea typeface="思源宋體 TW Heavy" pitchFamily="18" charset="-120"/>
              </a:rPr>
              <a:t>：</a:t>
            </a:r>
            <a:endParaRPr lang="en-US" altLang="zh-TW" sz="2400" dirty="0" smtClean="0">
              <a:ln w="1905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宋體 TW Heavy" pitchFamily="18" charset="-120"/>
              <a:ea typeface="思源宋體 TW Heavy" pitchFamily="18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體 TW Heavy" pitchFamily="18" charset="-120"/>
                <a:ea typeface="思源宋體 TW Heavy" pitchFamily="18" charset="-120"/>
              </a:rPr>
              <a:t> </a:t>
            </a:r>
            <a:r>
              <a:rPr lang="en-US" altLang="zh-TW" sz="2400" dirty="0" smtClean="0">
                <a:ln w="190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體 TW Heavy" pitchFamily="18" charset="-120"/>
                <a:ea typeface="思源宋體 TW Heavy" pitchFamily="18" charset="-120"/>
              </a:rPr>
              <a:t>     </a:t>
            </a:r>
            <a:r>
              <a:rPr lang="zh-TW" altLang="en-US" sz="2400" dirty="0" smtClean="0">
                <a:ln w="190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體 TW Heavy" pitchFamily="18" charset="-120"/>
                <a:ea typeface="思源宋體 TW Heavy" pitchFamily="18" charset="-120"/>
              </a:rPr>
              <a:t>國立</a:t>
            </a:r>
            <a:r>
              <a:rPr lang="zh-TW" altLang="en-US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體 TW Heavy" pitchFamily="18" charset="-120"/>
                <a:ea typeface="思源宋體 TW Heavy" pitchFamily="18" charset="-120"/>
              </a:rPr>
              <a:t>臺灣科技大學，陳先生</a:t>
            </a:r>
            <a:endParaRPr lang="en-US" altLang="zh-TW" sz="2400" dirty="0">
              <a:ln w="1905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宋體 TW Heavy" pitchFamily="18" charset="-120"/>
              <a:ea typeface="思源宋體 TW Heavy" pitchFamily="18" charset="-12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zh-TW" altLang="en-US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體 TW Heavy" pitchFamily="18" charset="-120"/>
                <a:ea typeface="思源宋體 TW Heavy" pitchFamily="18" charset="-120"/>
              </a:rPr>
              <a:t>      電話：</a:t>
            </a:r>
            <a:r>
              <a:rPr lang="en-US" altLang="zh-TW" sz="2400" i="1" dirty="0">
                <a:ln w="190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體 TW Heavy" pitchFamily="18" charset="-120"/>
                <a:ea typeface="思源宋體 TW Heavy" pitchFamily="18" charset="-120"/>
              </a:rPr>
              <a:t>02-2733-3141  </a:t>
            </a:r>
            <a:r>
              <a:rPr lang="zh-TW" altLang="en-US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體 TW Heavy" pitchFamily="18" charset="-120"/>
                <a:ea typeface="思源宋體 TW Heavy" pitchFamily="18" charset="-120"/>
              </a:rPr>
              <a:t>分機 </a:t>
            </a:r>
            <a:r>
              <a:rPr lang="en-US" altLang="zh-TW" sz="2400" i="1" dirty="0">
                <a:ln w="190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體 TW Heavy" pitchFamily="18" charset="-120"/>
                <a:ea typeface="思源宋體 TW Heavy" pitchFamily="18" charset="-120"/>
              </a:rPr>
              <a:t>7143</a:t>
            </a:r>
            <a:endParaRPr lang="zh-TW" altLang="en-US" sz="2400" i="1" dirty="0">
              <a:ln w="1905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宋體 TW Heavy" pitchFamily="18" charset="-120"/>
              <a:ea typeface="思源宋體 TW Heavy" pitchFamily="18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體 TW Heavy" pitchFamily="18" charset="-120"/>
                <a:ea typeface="思源宋體 TW Heavy" pitchFamily="18" charset="-120"/>
              </a:rPr>
              <a:t>❖  中區、南區</a:t>
            </a:r>
            <a:r>
              <a:rPr lang="zh-TW" altLang="en-US" sz="2400" dirty="0" smtClean="0">
                <a:ln w="190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體 TW Heavy" pitchFamily="18" charset="-120"/>
                <a:ea typeface="思源宋體 TW Heavy" pitchFamily="18" charset="-120"/>
              </a:rPr>
              <a:t>：</a:t>
            </a:r>
            <a:endParaRPr lang="en-US" altLang="zh-TW" sz="2400" dirty="0" smtClean="0">
              <a:ln w="1905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宋體 TW Heavy" pitchFamily="18" charset="-120"/>
              <a:ea typeface="思源宋體 TW Heavy" pitchFamily="18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體 TW Heavy" pitchFamily="18" charset="-120"/>
                <a:ea typeface="思源宋體 TW Heavy" pitchFamily="18" charset="-120"/>
              </a:rPr>
              <a:t> </a:t>
            </a:r>
            <a:r>
              <a:rPr lang="en-US" altLang="zh-TW" sz="2400" dirty="0" smtClean="0">
                <a:ln w="190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體 TW Heavy" pitchFamily="18" charset="-120"/>
                <a:ea typeface="思源宋體 TW Heavy" pitchFamily="18" charset="-120"/>
              </a:rPr>
              <a:t>     </a:t>
            </a:r>
            <a:r>
              <a:rPr lang="zh-TW" altLang="en-US" sz="2400" dirty="0" smtClean="0">
                <a:ln w="190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體 TW Heavy" pitchFamily="18" charset="-120"/>
                <a:ea typeface="思源宋體 TW Heavy" pitchFamily="18" charset="-120"/>
              </a:rPr>
              <a:t>國立</a:t>
            </a:r>
            <a:r>
              <a:rPr lang="zh-TW" altLang="en-US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體 TW Heavy" pitchFamily="18" charset="-120"/>
                <a:ea typeface="思源宋體 TW Heavy" pitchFamily="18" charset="-120"/>
              </a:rPr>
              <a:t>雲林科技大學，葉小姐</a:t>
            </a:r>
            <a:endParaRPr lang="en-US" altLang="zh-TW" sz="2400" dirty="0">
              <a:ln w="1905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宋體 TW Heavy" pitchFamily="18" charset="-120"/>
              <a:ea typeface="思源宋體 TW Heavy" pitchFamily="18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體 TW Heavy" pitchFamily="18" charset="-120"/>
                <a:ea typeface="思源宋體 TW Heavy" pitchFamily="18" charset="-120"/>
              </a:rPr>
              <a:t>      電話：</a:t>
            </a:r>
            <a:r>
              <a:rPr lang="en-US" altLang="zh-TW" sz="2400" i="1" dirty="0">
                <a:ln w="190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體 TW Heavy" pitchFamily="18" charset="-120"/>
                <a:ea typeface="思源宋體 TW Heavy" pitchFamily="18" charset="-120"/>
              </a:rPr>
              <a:t>05-534-2601  </a:t>
            </a:r>
            <a:r>
              <a:rPr lang="zh-TW" altLang="en-US" sz="2400" dirty="0">
                <a:ln w="190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體 TW Heavy" pitchFamily="18" charset="-120"/>
                <a:ea typeface="思源宋體 TW Heavy" pitchFamily="18" charset="-120"/>
              </a:rPr>
              <a:t>分機 </a:t>
            </a:r>
            <a:r>
              <a:rPr lang="en-US" altLang="zh-TW" sz="2400" i="1" dirty="0">
                <a:ln w="190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體 TW Heavy" pitchFamily="18" charset="-120"/>
                <a:ea typeface="思源宋體 TW Heavy" pitchFamily="18" charset="-120"/>
              </a:rPr>
              <a:t>2399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0127BF59-3849-40A0-B624-0AFDFBB8FF2B}"/>
              </a:ext>
            </a:extLst>
          </p:cNvPr>
          <p:cNvSpPr txBox="1"/>
          <p:nvPr/>
        </p:nvSpPr>
        <p:spPr>
          <a:xfrm>
            <a:off x="866201" y="685976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思源宋體 TW Heavy" panose="02020900000000000000" pitchFamily="18" charset="-120"/>
                <a:ea typeface="思源宋體 TW Heavy" panose="02020900000000000000" pitchFamily="18" charset="-120"/>
              </a:rPr>
              <a:t>諮詢服務</a:t>
            </a: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xmlns="" id="{4034763F-EAF7-4814-8F14-3A98FA9282FB}"/>
              </a:ext>
            </a:extLst>
          </p:cNvPr>
          <p:cNvCxnSpPr/>
          <p:nvPr/>
        </p:nvCxnSpPr>
        <p:spPr>
          <a:xfrm>
            <a:off x="899592" y="1530887"/>
            <a:ext cx="7344816" cy="0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ãæè²é¨ logo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979" y="5268312"/>
            <a:ext cx="896992" cy="89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39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1">
      <a:dk1>
        <a:srgbClr val="54676C"/>
      </a:dk1>
      <a:lt1>
        <a:srgbClr val="FAF8DE"/>
      </a:lt1>
      <a:dk2>
        <a:srgbClr val="E29178"/>
      </a:dk2>
      <a:lt2>
        <a:srgbClr val="9DC8C8"/>
      </a:lt2>
      <a:accent1>
        <a:srgbClr val="252E30"/>
      </a:accent1>
      <a:accent2>
        <a:srgbClr val="C0504D"/>
      </a:accent2>
      <a:accent3>
        <a:srgbClr val="9BBB59"/>
      </a:accent3>
      <a:accent4>
        <a:srgbClr val="58AE68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3395</TotalTime>
  <Words>189</Words>
  <Application>Microsoft Office PowerPoint</Application>
  <PresentationFormat>如螢幕大小 (4:3)</PresentationFormat>
  <Paragraphs>63</Paragraphs>
  <Slides>9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SYNNEX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專案一組-趙庭慧</dc:creator>
  <cp:lastModifiedBy>專案一組-趙庭慧</cp:lastModifiedBy>
  <cp:revision>214</cp:revision>
  <cp:lastPrinted>2019-05-09T10:45:01Z</cp:lastPrinted>
  <dcterms:created xsi:type="dcterms:W3CDTF">2019-05-03T08:23:01Z</dcterms:created>
  <dcterms:modified xsi:type="dcterms:W3CDTF">2019-06-04T02:02:26Z</dcterms:modified>
</cp:coreProperties>
</file>